
<file path=[Content_Types].xml><?xml version="1.0" encoding="utf-8"?>
<Types xmlns="http://schemas.openxmlformats.org/package/2006/content-types">
  <Default Extension="emf" ContentType="image/x-emf"/>
  <Default Extension="jpeg" ContentType="image/jpeg"/>
  <Default Extension="jpg" ContentType="image/jpeg"/>
  <Default Extension="rels" ContentType="application/vnd.openxmlformats-package.relationships+xml"/>
  <Default Extension="wmf" ContentType="image/x-wmf"/>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3.xml" ContentType="application/vnd.openxmlformats-officedocument.theme+xml"/>
  <Override PartName="/ppt/slideLayouts/slideLayout10.xml" ContentType="application/vnd.openxmlformats-officedocument.presentationml.slideLayout+xml"/>
  <Override PartName="/ppt/theme/theme4.xml" ContentType="application/vnd.openxmlformats-officedocument.theme+xml"/>
  <Override PartName="/ppt/slideLayouts/slideLayout11.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notesSlides/notesSlide2.xml" ContentType="application/vnd.openxmlformats-officedocument.presentationml.notesSlide+xml"/>
  <Override PartName="/ppt/charts/chart2.xml" ContentType="application/vnd.openxmlformats-officedocument.drawingml.chart+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68" r:id="rId1"/>
    <p:sldMasterId id="2147483674" r:id="rId2"/>
    <p:sldMasterId id="2147483648" r:id="rId3"/>
    <p:sldMasterId id="2147483684" r:id="rId4"/>
    <p:sldMasterId id="2147483697" r:id="rId5"/>
  </p:sldMasterIdLst>
  <p:notesMasterIdLst>
    <p:notesMasterId r:id="rId28"/>
  </p:notesMasterIdLst>
  <p:handoutMasterIdLst>
    <p:handoutMasterId r:id="rId29"/>
  </p:handoutMasterIdLst>
  <p:sldIdLst>
    <p:sldId id="356" r:id="rId6"/>
    <p:sldId id="357" r:id="rId7"/>
    <p:sldId id="396" r:id="rId8"/>
    <p:sldId id="369" r:id="rId9"/>
    <p:sldId id="370" r:id="rId10"/>
    <p:sldId id="398" r:id="rId11"/>
    <p:sldId id="392" r:id="rId12"/>
    <p:sldId id="371" r:id="rId13"/>
    <p:sldId id="372" r:id="rId14"/>
    <p:sldId id="373" r:id="rId15"/>
    <p:sldId id="375" r:id="rId16"/>
    <p:sldId id="394" r:id="rId17"/>
    <p:sldId id="376" r:id="rId18"/>
    <p:sldId id="393" r:id="rId19"/>
    <p:sldId id="391" r:id="rId20"/>
    <p:sldId id="390" r:id="rId21"/>
    <p:sldId id="377" r:id="rId22"/>
    <p:sldId id="389" r:id="rId23"/>
    <p:sldId id="379" r:id="rId24"/>
    <p:sldId id="395" r:id="rId25"/>
    <p:sldId id="380" r:id="rId26"/>
    <p:sldId id="381" r:id="rId27"/>
  </p:sldIdLst>
  <p:sldSz cx="9144000" cy="5143500" type="screen16x9"/>
  <p:notesSz cx="9925050" cy="6665913"/>
  <p:defaultTextStyle>
    <a:defPPr>
      <a:defRPr lang="de-DE"/>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guide id="3" orient="horz" pos="1620">
          <p15:clr>
            <a:srgbClr val="A4A3A4"/>
          </p15:clr>
        </p15:guide>
      </p15:sldGuideLst>
    </p:ext>
    <p:ext uri="{2D200454-40CA-4A62-9FC3-DE9A4176ACB9}">
      <p15:notesGuideLst xmlns:p15="http://schemas.microsoft.com/office/powerpoint/2012/main">
        <p15:guide id="1" orient="horz" pos="2100">
          <p15:clr>
            <a:srgbClr val="A4A3A4"/>
          </p15:clr>
        </p15:guide>
        <p15:guide id="2" pos="3126">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99999"/>
    <a:srgbClr val="98C6EA"/>
    <a:srgbClr val="00529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6FDB5D5-4A85-4E69-8515-6E23DBACB610}" v="163" dt="2024-10-17T14:56:59.893"/>
  </p1510:revLst>
</p1510:revInfo>
</file>

<file path=ppt/tableStyles.xml><?xml version="1.0" encoding="utf-8"?>
<a:tblStyleLst xmlns:a="http://schemas.openxmlformats.org/drawingml/2006/main" def="{2D5ABB26-0587-4C30-8999-92F81FD0307C}">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Keine Formatvorlage, kein Raster">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93296810-A885-4BE3-A3E7-6D5BEEA58F35}" styleName="Mittlere Formatvorlage 2 - Akz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284E427A-3D55-4303-BF80-6455036E1DE7}" styleName="Designformatvorlage 1 - Akz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E269D01E-BC32-4049-B463-5C60D7B0CCD2}" styleName="Designformatvorlage 2 - Akzent 4">
    <a:tblBg>
      <a:fillRef idx="3">
        <a:schemeClr val="accent4"/>
      </a:fillRef>
      <a:effectRef idx="3">
        <a:schemeClr val="accent4"/>
      </a:effectRef>
    </a:tblBg>
    <a:wholeTbl>
      <a:tcTxStyle>
        <a:fontRef idx="minor">
          <a:scrgbClr r="0" g="0" b="0"/>
        </a:fontRef>
        <a:schemeClr val="lt1"/>
      </a:tcTxStyle>
      <a:tcStyle>
        <a:tcBdr>
          <a:left>
            <a:lnRef idx="1">
              <a:schemeClr val="accent4">
                <a:tint val="50000"/>
              </a:schemeClr>
            </a:lnRef>
          </a:left>
          <a:right>
            <a:lnRef idx="1">
              <a:schemeClr val="accent4">
                <a:tint val="50000"/>
              </a:schemeClr>
            </a:lnRef>
          </a:right>
          <a:top>
            <a:lnRef idx="1">
              <a:schemeClr val="accent4">
                <a:tint val="50000"/>
              </a:schemeClr>
            </a:lnRef>
          </a:top>
          <a:bottom>
            <a:lnRef idx="1">
              <a:schemeClr val="accent4">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9D7B26C5-4107-4FEC-AEDC-1716B250A1EF}" styleName="Helle Formatvorlag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ED083AE6-46FA-4A59-8FB0-9F97EB10719F}" styleName="Helle Formatvorlage 3 - Akzent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 styleId="{17292A2E-F333-43FB-9621-5CBBE7FDCDCB}" styleName="Helle Formatvorlage 2 - Akzent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D27102A9-8310-4765-A935-A1911B00CA55}" styleName="Helle Formatvorlage 1 - Akzent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 styleId="{8EC20E35-A176-4012-BC5E-935CFFF8708E}" styleName="Mittlere Formatvorlag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C4B1156A-380E-4F78-BDF5-A606A8083BF9}" styleName="Mittlere Formatvorlage 4 - Akz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solidFill>
            <a:schemeClr val="accent4">
              <a:tint val="20000"/>
            </a:schemeClr>
          </a:solidFill>
        </a:fill>
      </a:tcStyle>
    </a:wholeTbl>
    <a:band1H>
      <a:tcStyle>
        <a:tcBdr/>
        <a:fill>
          <a:solidFill>
            <a:schemeClr val="accent4">
              <a:tint val="40000"/>
            </a:schemeClr>
          </a:solidFill>
        </a:fill>
      </a:tcStyle>
    </a:band1H>
    <a:band1V>
      <a:tcStyle>
        <a:tcBdr/>
        <a:fill>
          <a:solidFill>
            <a:schemeClr val="accent4">
              <a:tint val="40000"/>
            </a:schemeClr>
          </a:solidFill>
        </a:fill>
      </a:tcStyle>
    </a:band1V>
    <a:lastCol>
      <a:tcTxStyle b="on"/>
      <a:tcStyle>
        <a:tcBdr/>
      </a:tcStyle>
    </a:lastCol>
    <a:firstCol>
      <a:tcTxStyle b="on"/>
      <a:tcStyle>
        <a:tcBdr/>
      </a:tcStyle>
    </a:firstCol>
    <a:lastRow>
      <a:tcTxStyle b="on"/>
      <a:tcStyle>
        <a:tcBdr>
          <a:top>
            <a:ln w="25400" cmpd="sng">
              <a:solidFill>
                <a:schemeClr val="accent4"/>
              </a:solidFill>
            </a:ln>
          </a:top>
        </a:tcBdr>
        <a:fill>
          <a:solidFill>
            <a:schemeClr val="accent4">
              <a:tint val="20000"/>
            </a:schemeClr>
          </a:solidFill>
        </a:fill>
      </a:tcStyle>
    </a:lastRow>
    <a:firstRow>
      <a:tcTxStyle b="on"/>
      <a:tcStyle>
        <a:tcBdr/>
        <a:fill>
          <a:solidFill>
            <a:schemeClr val="accent4">
              <a:tint val="20000"/>
            </a:schemeClr>
          </a:solidFill>
        </a:fill>
      </a:tcStyle>
    </a:firstRow>
  </a:tblStyle>
  <a:tblStyle styleId="{74C1A8A3-306A-4EB7-A6B1-4F7E0EB9C5D6}" styleName="Mittlere Formatvorlage 3 - Akzent 5">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5"/>
          </a:solidFill>
        </a:fill>
      </a:tcStyle>
    </a:lastCol>
    <a:firstCol>
      <a:tcTxStyle b="on">
        <a:fontRef idx="minor">
          <a:scrgbClr r="0" g="0" b="0"/>
        </a:fontRef>
        <a:schemeClr val="lt1"/>
      </a:tcTxStyle>
      <a:tcStyle>
        <a:tcBdr/>
        <a:fill>
          <a:solidFill>
            <a:schemeClr val="accent5"/>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5"/>
          </a:solidFill>
        </a:fill>
      </a:tcStyle>
    </a:firstRow>
  </a:tblStyle>
  <a:tblStyle styleId="{D7AC3CCA-C797-4891-BE02-D94E43425B78}" styleName="Mittlere Formatvorlag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 styleId="{5940675A-B579-460E-94D1-54222C63F5DA}" styleName="Keine Formatvorlage, Tabellenraster">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7E9639D4-E3E2-4D34-9284-5A2195B3D0D7}" styleName="Helle Formatvorlag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7" autoAdjust="0"/>
    <p:restoredTop sz="88272" autoAdjust="0"/>
  </p:normalViewPr>
  <p:slideViewPr>
    <p:cSldViewPr snapToGrid="0">
      <p:cViewPr varScale="1">
        <p:scale>
          <a:sx n="175" d="100"/>
          <a:sy n="175" d="100"/>
        </p:scale>
        <p:origin x="120" y="187"/>
      </p:cViewPr>
      <p:guideLst>
        <p:guide orient="horz" pos="2160"/>
        <p:guide pos="2880"/>
        <p:guide orient="horz" pos="1620"/>
      </p:guideLst>
    </p:cSldViewPr>
  </p:slideViewPr>
  <p:outlineViewPr>
    <p:cViewPr>
      <p:scale>
        <a:sx n="33" d="100"/>
        <a:sy n="33" d="100"/>
      </p:scale>
      <p:origin x="0" y="0"/>
    </p:cViewPr>
  </p:outlineViewPr>
  <p:notesTextViewPr>
    <p:cViewPr>
      <p:scale>
        <a:sx n="125" d="100"/>
        <a:sy n="125" d="100"/>
      </p:scale>
      <p:origin x="0" y="0"/>
    </p:cViewPr>
  </p:notesTextViewPr>
  <p:sorterViewPr>
    <p:cViewPr>
      <p:scale>
        <a:sx n="100" d="100"/>
        <a:sy n="100" d="100"/>
      </p:scale>
      <p:origin x="0" y="0"/>
    </p:cViewPr>
  </p:sorterViewPr>
  <p:notesViewPr>
    <p:cSldViewPr snapToGrid="0">
      <p:cViewPr varScale="1">
        <p:scale>
          <a:sx n="131" d="100"/>
          <a:sy n="131" d="100"/>
        </p:scale>
        <p:origin x="-810" y="-96"/>
      </p:cViewPr>
      <p:guideLst>
        <p:guide orient="horz" pos="2100"/>
        <p:guide pos="3126"/>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 Type="http://schemas.openxmlformats.org/officeDocument/2006/relationships/slideMaster" Target="slideMasters/slideMaster3.xml"/><Relationship Id="rId21" Type="http://schemas.openxmlformats.org/officeDocument/2006/relationships/slide" Target="slides/slide16.xml"/><Relationship Id="rId34" Type="http://schemas.microsoft.com/office/2016/11/relationships/changesInfo" Target="changesInfos/changesInfo1.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theme" Target="theme/theme1.xml"/><Relationship Id="rId5" Type="http://schemas.openxmlformats.org/officeDocument/2006/relationships/slideMaster" Target="slideMasters/slideMaster5.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notesMaster" Target="notesMasters/notesMaster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viewProps" Target="viewProps.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presProps" Target="presProps.xml"/><Relationship Id="rId35" Type="http://schemas.microsoft.com/office/2015/10/relationships/revisionInfo" Target="revisionInfo.xml"/><Relationship Id="rId8" Type="http://schemas.openxmlformats.org/officeDocument/2006/relationships/slide" Target="slides/slide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Tizian Rein" userId="baea9d8f-ebc2-4def-a2b7-20c21af15d23" providerId="ADAL" clId="{66FDB5D5-4A85-4E69-8515-6E23DBACB610}"/>
    <pc:docChg chg="undo custSel addSld delSld modSld sldOrd delMainMaster modMainMaster">
      <pc:chgData name="Tizian Rein" userId="baea9d8f-ebc2-4def-a2b7-20c21af15d23" providerId="ADAL" clId="{66FDB5D5-4A85-4E69-8515-6E23DBACB610}" dt="2024-10-17T15:15:22.551" v="1424" actId="700"/>
      <pc:docMkLst>
        <pc:docMk/>
      </pc:docMkLst>
      <pc:sldChg chg="modSp del mod">
        <pc:chgData name="Tizian Rein" userId="baea9d8f-ebc2-4def-a2b7-20c21af15d23" providerId="ADAL" clId="{66FDB5D5-4A85-4E69-8515-6E23DBACB610}" dt="2024-10-17T14:19:42.130" v="749" actId="47"/>
        <pc:sldMkLst>
          <pc:docMk/>
          <pc:sldMk cId="0" sldId="355"/>
        </pc:sldMkLst>
        <pc:spChg chg="mod">
          <ac:chgData name="Tizian Rein" userId="baea9d8f-ebc2-4def-a2b7-20c21af15d23" providerId="ADAL" clId="{66FDB5D5-4A85-4E69-8515-6E23DBACB610}" dt="2024-10-17T14:16:22.191" v="638" actId="20577"/>
          <ac:spMkLst>
            <pc:docMk/>
            <pc:sldMk cId="0" sldId="355"/>
            <ac:spMk id="3" creationId="{00000000-0000-0000-0000-000000000000}"/>
          </ac:spMkLst>
        </pc:spChg>
        <pc:spChg chg="mod">
          <ac:chgData name="Tizian Rein" userId="baea9d8f-ebc2-4def-a2b7-20c21af15d23" providerId="ADAL" clId="{66FDB5D5-4A85-4E69-8515-6E23DBACB610}" dt="2024-10-17T14:14:08.189" v="545" actId="20577"/>
          <ac:spMkLst>
            <pc:docMk/>
            <pc:sldMk cId="0" sldId="355"/>
            <ac:spMk id="5" creationId="{00000000-0000-0000-0000-000000000000}"/>
          </ac:spMkLst>
        </pc:spChg>
        <pc:picChg chg="mod">
          <ac:chgData name="Tizian Rein" userId="baea9d8f-ebc2-4def-a2b7-20c21af15d23" providerId="ADAL" clId="{66FDB5D5-4A85-4E69-8515-6E23DBACB610}" dt="2024-10-17T13:55:36.480" v="1" actId="1076"/>
          <ac:picMkLst>
            <pc:docMk/>
            <pc:sldMk cId="0" sldId="355"/>
            <ac:picMk id="6" creationId="{00000000-0000-0000-0000-000000000000}"/>
          </ac:picMkLst>
        </pc:picChg>
      </pc:sldChg>
      <pc:sldChg chg="addSp delSp modSp mod ord modClrScheme chgLayout">
        <pc:chgData name="Tizian Rein" userId="baea9d8f-ebc2-4def-a2b7-20c21af15d23" providerId="ADAL" clId="{66FDB5D5-4A85-4E69-8515-6E23DBACB610}" dt="2024-10-17T15:12:00.491" v="1397" actId="700"/>
        <pc:sldMkLst>
          <pc:docMk/>
          <pc:sldMk cId="0" sldId="356"/>
        </pc:sldMkLst>
        <pc:spChg chg="mod ord">
          <ac:chgData name="Tizian Rein" userId="baea9d8f-ebc2-4def-a2b7-20c21af15d23" providerId="ADAL" clId="{66FDB5D5-4A85-4E69-8515-6E23DBACB610}" dt="2024-10-17T15:12:00.491" v="1397" actId="700"/>
          <ac:spMkLst>
            <pc:docMk/>
            <pc:sldMk cId="0" sldId="356"/>
            <ac:spMk id="3" creationId="{00000000-0000-0000-0000-000000000000}"/>
          </ac:spMkLst>
        </pc:spChg>
        <pc:spChg chg="add mod">
          <ac:chgData name="Tizian Rein" userId="baea9d8f-ebc2-4def-a2b7-20c21af15d23" providerId="ADAL" clId="{66FDB5D5-4A85-4E69-8515-6E23DBACB610}" dt="2024-10-17T14:28:34.952" v="900" actId="1076"/>
          <ac:spMkLst>
            <pc:docMk/>
            <pc:sldMk cId="0" sldId="356"/>
            <ac:spMk id="5" creationId="{E23E1710-9437-2DEE-6F44-C2949561EB46}"/>
          </ac:spMkLst>
        </pc:spChg>
        <pc:spChg chg="mod ord">
          <ac:chgData name="Tizian Rein" userId="baea9d8f-ebc2-4def-a2b7-20c21af15d23" providerId="ADAL" clId="{66FDB5D5-4A85-4E69-8515-6E23DBACB610}" dt="2024-10-17T15:12:00.491" v="1397" actId="700"/>
          <ac:spMkLst>
            <pc:docMk/>
            <pc:sldMk cId="0" sldId="356"/>
            <ac:spMk id="10" creationId="{00000000-0000-0000-0000-000000000000}"/>
          </ac:spMkLst>
        </pc:spChg>
        <pc:picChg chg="add del mod ord">
          <ac:chgData name="Tizian Rein" userId="baea9d8f-ebc2-4def-a2b7-20c21af15d23" providerId="ADAL" clId="{66FDB5D5-4A85-4E69-8515-6E23DBACB610}" dt="2024-10-17T14:25:49.735" v="816"/>
          <ac:picMkLst>
            <pc:docMk/>
            <pc:sldMk cId="0" sldId="356"/>
            <ac:picMk id="4" creationId="{FB0DC289-A47A-8357-FC99-B95BF8BB1E99}"/>
          </ac:picMkLst>
        </pc:picChg>
      </pc:sldChg>
      <pc:sldChg chg="addSp delSp modSp mod modClrScheme chgLayout">
        <pc:chgData name="Tizian Rein" userId="baea9d8f-ebc2-4def-a2b7-20c21af15d23" providerId="ADAL" clId="{66FDB5D5-4A85-4E69-8515-6E23DBACB610}" dt="2024-10-17T15:12:04.618" v="1398" actId="700"/>
        <pc:sldMkLst>
          <pc:docMk/>
          <pc:sldMk cId="0" sldId="357"/>
        </pc:sldMkLst>
        <pc:spChg chg="add del mod ord">
          <ac:chgData name="Tizian Rein" userId="baea9d8f-ebc2-4def-a2b7-20c21af15d23" providerId="ADAL" clId="{66FDB5D5-4A85-4E69-8515-6E23DBACB610}" dt="2024-10-17T13:56:20.680" v="3" actId="700"/>
          <ac:spMkLst>
            <pc:docMk/>
            <pc:sldMk cId="0" sldId="357"/>
            <ac:spMk id="2" creationId="{00FEBFFA-FB2A-C40B-350B-94582BBFBFC6}"/>
          </ac:spMkLst>
        </pc:spChg>
        <pc:spChg chg="add del mod">
          <ac:chgData name="Tizian Rein" userId="baea9d8f-ebc2-4def-a2b7-20c21af15d23" providerId="ADAL" clId="{66FDB5D5-4A85-4E69-8515-6E23DBACB610}" dt="2024-10-17T14:44:19.990" v="1111" actId="21"/>
          <ac:spMkLst>
            <pc:docMk/>
            <pc:sldMk cId="0" sldId="357"/>
            <ac:spMk id="2" creationId="{9B45EECC-BCFD-E529-BFFD-DEE1CC3009A3}"/>
          </ac:spMkLst>
        </pc:spChg>
        <pc:spChg chg="mod ord">
          <ac:chgData name="Tizian Rein" userId="baea9d8f-ebc2-4def-a2b7-20c21af15d23" providerId="ADAL" clId="{66FDB5D5-4A85-4E69-8515-6E23DBACB610}" dt="2024-10-17T15:12:04.618" v="1398" actId="700"/>
          <ac:spMkLst>
            <pc:docMk/>
            <pc:sldMk cId="0" sldId="357"/>
            <ac:spMk id="3" creationId="{00000000-0000-0000-0000-000000000000}"/>
          </ac:spMkLst>
        </pc:spChg>
        <pc:spChg chg="add del mod ord">
          <ac:chgData name="Tizian Rein" userId="baea9d8f-ebc2-4def-a2b7-20c21af15d23" providerId="ADAL" clId="{66FDB5D5-4A85-4E69-8515-6E23DBACB610}" dt="2024-10-17T15:12:04.618" v="1398" actId="700"/>
          <ac:spMkLst>
            <pc:docMk/>
            <pc:sldMk cId="0" sldId="357"/>
            <ac:spMk id="5" creationId="{00000000-0000-0000-0000-000000000000}"/>
          </ac:spMkLst>
        </pc:spChg>
      </pc:sldChg>
      <pc:sldChg chg="addSp modSp mod chgLayout">
        <pc:chgData name="Tizian Rein" userId="baea9d8f-ebc2-4def-a2b7-20c21af15d23" providerId="ADAL" clId="{66FDB5D5-4A85-4E69-8515-6E23DBACB610}" dt="2024-10-17T15:12:20.534" v="1400" actId="700"/>
        <pc:sldMkLst>
          <pc:docMk/>
          <pc:sldMk cId="0" sldId="369"/>
        </pc:sldMkLst>
        <pc:spChg chg="mod ord">
          <ac:chgData name="Tizian Rein" userId="baea9d8f-ebc2-4def-a2b7-20c21af15d23" providerId="ADAL" clId="{66FDB5D5-4A85-4E69-8515-6E23DBACB610}" dt="2024-10-17T15:12:20.534" v="1400" actId="700"/>
          <ac:spMkLst>
            <pc:docMk/>
            <pc:sldMk cId="0" sldId="369"/>
            <ac:spMk id="2" creationId="{00000000-0000-0000-0000-000000000000}"/>
          </ac:spMkLst>
        </pc:spChg>
        <pc:spChg chg="mod ord">
          <ac:chgData name="Tizian Rein" userId="baea9d8f-ebc2-4def-a2b7-20c21af15d23" providerId="ADAL" clId="{66FDB5D5-4A85-4E69-8515-6E23DBACB610}" dt="2024-10-17T15:12:20.534" v="1400" actId="700"/>
          <ac:spMkLst>
            <pc:docMk/>
            <pc:sldMk cId="0" sldId="369"/>
            <ac:spMk id="3" creationId="{00000000-0000-0000-0000-000000000000}"/>
          </ac:spMkLst>
        </pc:spChg>
        <pc:spChg chg="mod ord">
          <ac:chgData name="Tizian Rein" userId="baea9d8f-ebc2-4def-a2b7-20c21af15d23" providerId="ADAL" clId="{66FDB5D5-4A85-4E69-8515-6E23DBACB610}" dt="2024-10-17T15:12:20.534" v="1400" actId="700"/>
          <ac:spMkLst>
            <pc:docMk/>
            <pc:sldMk cId="0" sldId="369"/>
            <ac:spMk id="4" creationId="{00000000-0000-0000-0000-000000000000}"/>
          </ac:spMkLst>
        </pc:spChg>
        <pc:spChg chg="add mod">
          <ac:chgData name="Tizian Rein" userId="baea9d8f-ebc2-4def-a2b7-20c21af15d23" providerId="ADAL" clId="{66FDB5D5-4A85-4E69-8515-6E23DBACB610}" dt="2024-10-17T14:44:31.341" v="1113" actId="207"/>
          <ac:spMkLst>
            <pc:docMk/>
            <pc:sldMk cId="0" sldId="369"/>
            <ac:spMk id="5" creationId="{9B45EECC-BCFD-E529-BFFD-DEE1CC3009A3}"/>
          </ac:spMkLst>
        </pc:spChg>
        <pc:spChg chg="mod ord">
          <ac:chgData name="Tizian Rein" userId="baea9d8f-ebc2-4def-a2b7-20c21af15d23" providerId="ADAL" clId="{66FDB5D5-4A85-4E69-8515-6E23DBACB610}" dt="2024-10-17T15:12:20.534" v="1400" actId="700"/>
          <ac:spMkLst>
            <pc:docMk/>
            <pc:sldMk cId="0" sldId="369"/>
            <ac:spMk id="7" creationId="{00000000-0000-0000-0000-000000000000}"/>
          </ac:spMkLst>
        </pc:spChg>
      </pc:sldChg>
      <pc:sldChg chg="modSp mod chgLayout">
        <pc:chgData name="Tizian Rein" userId="baea9d8f-ebc2-4def-a2b7-20c21af15d23" providerId="ADAL" clId="{66FDB5D5-4A85-4E69-8515-6E23DBACB610}" dt="2024-10-17T15:14:15.448" v="1423" actId="700"/>
        <pc:sldMkLst>
          <pc:docMk/>
          <pc:sldMk cId="0" sldId="370"/>
        </pc:sldMkLst>
        <pc:spChg chg="mod ord">
          <ac:chgData name="Tizian Rein" userId="baea9d8f-ebc2-4def-a2b7-20c21af15d23" providerId="ADAL" clId="{66FDB5D5-4A85-4E69-8515-6E23DBACB610}" dt="2024-10-17T15:14:15.448" v="1423" actId="700"/>
          <ac:spMkLst>
            <pc:docMk/>
            <pc:sldMk cId="0" sldId="370"/>
            <ac:spMk id="2" creationId="{00000000-0000-0000-0000-000000000000}"/>
          </ac:spMkLst>
        </pc:spChg>
        <pc:spChg chg="mod ord">
          <ac:chgData name="Tizian Rein" userId="baea9d8f-ebc2-4def-a2b7-20c21af15d23" providerId="ADAL" clId="{66FDB5D5-4A85-4E69-8515-6E23DBACB610}" dt="2024-10-17T15:14:15.448" v="1423" actId="700"/>
          <ac:spMkLst>
            <pc:docMk/>
            <pc:sldMk cId="0" sldId="370"/>
            <ac:spMk id="3" creationId="{00000000-0000-0000-0000-000000000000}"/>
          </ac:spMkLst>
        </pc:spChg>
        <pc:spChg chg="mod ord">
          <ac:chgData name="Tizian Rein" userId="baea9d8f-ebc2-4def-a2b7-20c21af15d23" providerId="ADAL" clId="{66FDB5D5-4A85-4E69-8515-6E23DBACB610}" dt="2024-10-17T15:14:15.448" v="1423" actId="700"/>
          <ac:spMkLst>
            <pc:docMk/>
            <pc:sldMk cId="0" sldId="370"/>
            <ac:spMk id="4" creationId="{00000000-0000-0000-0000-000000000000}"/>
          </ac:spMkLst>
        </pc:spChg>
        <pc:spChg chg="mod ord">
          <ac:chgData name="Tizian Rein" userId="baea9d8f-ebc2-4def-a2b7-20c21af15d23" providerId="ADAL" clId="{66FDB5D5-4A85-4E69-8515-6E23DBACB610}" dt="2024-10-17T15:14:15.448" v="1423" actId="700"/>
          <ac:spMkLst>
            <pc:docMk/>
            <pc:sldMk cId="0" sldId="370"/>
            <ac:spMk id="6" creationId="{00000000-0000-0000-0000-000000000000}"/>
          </ac:spMkLst>
        </pc:spChg>
      </pc:sldChg>
      <pc:sldChg chg="modSp mod chgLayout">
        <pc:chgData name="Tizian Rein" userId="baea9d8f-ebc2-4def-a2b7-20c21af15d23" providerId="ADAL" clId="{66FDB5D5-4A85-4E69-8515-6E23DBACB610}" dt="2024-10-17T15:14:05.232" v="1421" actId="700"/>
        <pc:sldMkLst>
          <pc:docMk/>
          <pc:sldMk cId="0" sldId="371"/>
        </pc:sldMkLst>
        <pc:spChg chg="mod ord">
          <ac:chgData name="Tizian Rein" userId="baea9d8f-ebc2-4def-a2b7-20c21af15d23" providerId="ADAL" clId="{66FDB5D5-4A85-4E69-8515-6E23DBACB610}" dt="2024-10-17T15:14:05.232" v="1421" actId="700"/>
          <ac:spMkLst>
            <pc:docMk/>
            <pc:sldMk cId="0" sldId="371"/>
            <ac:spMk id="2" creationId="{00000000-0000-0000-0000-000000000000}"/>
          </ac:spMkLst>
        </pc:spChg>
        <pc:spChg chg="mod ord">
          <ac:chgData name="Tizian Rein" userId="baea9d8f-ebc2-4def-a2b7-20c21af15d23" providerId="ADAL" clId="{66FDB5D5-4A85-4E69-8515-6E23DBACB610}" dt="2024-10-17T15:14:05.232" v="1421" actId="700"/>
          <ac:spMkLst>
            <pc:docMk/>
            <pc:sldMk cId="0" sldId="371"/>
            <ac:spMk id="3" creationId="{00000000-0000-0000-0000-000000000000}"/>
          </ac:spMkLst>
        </pc:spChg>
        <pc:spChg chg="mod ord">
          <ac:chgData name="Tizian Rein" userId="baea9d8f-ebc2-4def-a2b7-20c21af15d23" providerId="ADAL" clId="{66FDB5D5-4A85-4E69-8515-6E23DBACB610}" dt="2024-10-17T15:14:05.232" v="1421" actId="700"/>
          <ac:spMkLst>
            <pc:docMk/>
            <pc:sldMk cId="0" sldId="371"/>
            <ac:spMk id="4" creationId="{00000000-0000-0000-0000-000000000000}"/>
          </ac:spMkLst>
        </pc:spChg>
        <pc:spChg chg="mod ord">
          <ac:chgData name="Tizian Rein" userId="baea9d8f-ebc2-4def-a2b7-20c21af15d23" providerId="ADAL" clId="{66FDB5D5-4A85-4E69-8515-6E23DBACB610}" dt="2024-10-17T15:14:05.232" v="1421" actId="700"/>
          <ac:spMkLst>
            <pc:docMk/>
            <pc:sldMk cId="0" sldId="371"/>
            <ac:spMk id="6" creationId="{00000000-0000-0000-0000-000000000000}"/>
          </ac:spMkLst>
        </pc:spChg>
      </pc:sldChg>
      <pc:sldChg chg="addSp delSp modSp mod chgLayout">
        <pc:chgData name="Tizian Rein" userId="baea9d8f-ebc2-4def-a2b7-20c21af15d23" providerId="ADAL" clId="{66FDB5D5-4A85-4E69-8515-6E23DBACB610}" dt="2024-10-17T15:14:01.375" v="1420" actId="700"/>
        <pc:sldMkLst>
          <pc:docMk/>
          <pc:sldMk cId="0" sldId="372"/>
        </pc:sldMkLst>
        <pc:spChg chg="mod ord">
          <ac:chgData name="Tizian Rein" userId="baea9d8f-ebc2-4def-a2b7-20c21af15d23" providerId="ADAL" clId="{66FDB5D5-4A85-4E69-8515-6E23DBACB610}" dt="2024-10-17T15:14:01.375" v="1420" actId="700"/>
          <ac:spMkLst>
            <pc:docMk/>
            <pc:sldMk cId="0" sldId="372"/>
            <ac:spMk id="2" creationId="{00000000-0000-0000-0000-000000000000}"/>
          </ac:spMkLst>
        </pc:spChg>
        <pc:spChg chg="mod ord">
          <ac:chgData name="Tizian Rein" userId="baea9d8f-ebc2-4def-a2b7-20c21af15d23" providerId="ADAL" clId="{66FDB5D5-4A85-4E69-8515-6E23DBACB610}" dt="2024-10-17T15:14:01.375" v="1420" actId="700"/>
          <ac:spMkLst>
            <pc:docMk/>
            <pc:sldMk cId="0" sldId="372"/>
            <ac:spMk id="3" creationId="{00000000-0000-0000-0000-000000000000}"/>
          </ac:spMkLst>
        </pc:spChg>
        <pc:spChg chg="mod ord">
          <ac:chgData name="Tizian Rein" userId="baea9d8f-ebc2-4def-a2b7-20c21af15d23" providerId="ADAL" clId="{66FDB5D5-4A85-4E69-8515-6E23DBACB610}" dt="2024-10-17T15:14:01.375" v="1420" actId="700"/>
          <ac:spMkLst>
            <pc:docMk/>
            <pc:sldMk cId="0" sldId="372"/>
            <ac:spMk id="4" creationId="{00000000-0000-0000-0000-000000000000}"/>
          </ac:spMkLst>
        </pc:spChg>
        <pc:spChg chg="add del mod">
          <ac:chgData name="Tizian Rein" userId="baea9d8f-ebc2-4def-a2b7-20c21af15d23" providerId="ADAL" clId="{66FDB5D5-4A85-4E69-8515-6E23DBACB610}" dt="2024-10-17T14:32:44.096" v="927" actId="478"/>
          <ac:spMkLst>
            <pc:docMk/>
            <pc:sldMk cId="0" sldId="372"/>
            <ac:spMk id="5" creationId="{216BAB32-2273-D592-42D8-2BCACBCAF463}"/>
          </ac:spMkLst>
        </pc:spChg>
        <pc:spChg chg="mod ord">
          <ac:chgData name="Tizian Rein" userId="baea9d8f-ebc2-4def-a2b7-20c21af15d23" providerId="ADAL" clId="{66FDB5D5-4A85-4E69-8515-6E23DBACB610}" dt="2024-10-17T15:14:01.375" v="1420" actId="700"/>
          <ac:spMkLst>
            <pc:docMk/>
            <pc:sldMk cId="0" sldId="372"/>
            <ac:spMk id="19" creationId="{00000000-0000-0000-0000-000000000000}"/>
          </ac:spMkLst>
        </pc:spChg>
      </pc:sldChg>
      <pc:sldChg chg="modSp mod chgLayout">
        <pc:chgData name="Tizian Rein" userId="baea9d8f-ebc2-4def-a2b7-20c21af15d23" providerId="ADAL" clId="{66FDB5D5-4A85-4E69-8515-6E23DBACB610}" dt="2024-10-17T15:13:57.787" v="1419" actId="700"/>
        <pc:sldMkLst>
          <pc:docMk/>
          <pc:sldMk cId="0" sldId="373"/>
        </pc:sldMkLst>
        <pc:spChg chg="mod ord">
          <ac:chgData name="Tizian Rein" userId="baea9d8f-ebc2-4def-a2b7-20c21af15d23" providerId="ADAL" clId="{66FDB5D5-4A85-4E69-8515-6E23DBACB610}" dt="2024-10-17T15:13:57.787" v="1419" actId="700"/>
          <ac:spMkLst>
            <pc:docMk/>
            <pc:sldMk cId="0" sldId="373"/>
            <ac:spMk id="2" creationId="{00000000-0000-0000-0000-000000000000}"/>
          </ac:spMkLst>
        </pc:spChg>
        <pc:spChg chg="mod ord">
          <ac:chgData name="Tizian Rein" userId="baea9d8f-ebc2-4def-a2b7-20c21af15d23" providerId="ADAL" clId="{66FDB5D5-4A85-4E69-8515-6E23DBACB610}" dt="2024-10-17T15:13:57.787" v="1419" actId="700"/>
          <ac:spMkLst>
            <pc:docMk/>
            <pc:sldMk cId="0" sldId="373"/>
            <ac:spMk id="3" creationId="{00000000-0000-0000-0000-000000000000}"/>
          </ac:spMkLst>
        </pc:spChg>
        <pc:spChg chg="mod ord">
          <ac:chgData name="Tizian Rein" userId="baea9d8f-ebc2-4def-a2b7-20c21af15d23" providerId="ADAL" clId="{66FDB5D5-4A85-4E69-8515-6E23DBACB610}" dt="2024-10-17T15:13:57.787" v="1419" actId="700"/>
          <ac:spMkLst>
            <pc:docMk/>
            <pc:sldMk cId="0" sldId="373"/>
            <ac:spMk id="4" creationId="{00000000-0000-0000-0000-000000000000}"/>
          </ac:spMkLst>
        </pc:spChg>
        <pc:spChg chg="mod ord">
          <ac:chgData name="Tizian Rein" userId="baea9d8f-ebc2-4def-a2b7-20c21af15d23" providerId="ADAL" clId="{66FDB5D5-4A85-4E69-8515-6E23DBACB610}" dt="2024-10-17T15:13:57.787" v="1419" actId="700"/>
          <ac:spMkLst>
            <pc:docMk/>
            <pc:sldMk cId="0" sldId="373"/>
            <ac:spMk id="6" creationId="{00000000-0000-0000-0000-000000000000}"/>
          </ac:spMkLst>
        </pc:spChg>
      </pc:sldChg>
      <pc:sldChg chg="modSp mod chgLayout">
        <pc:chgData name="Tizian Rein" userId="baea9d8f-ebc2-4def-a2b7-20c21af15d23" providerId="ADAL" clId="{66FDB5D5-4A85-4E69-8515-6E23DBACB610}" dt="2024-10-17T15:13:54.895" v="1418" actId="700"/>
        <pc:sldMkLst>
          <pc:docMk/>
          <pc:sldMk cId="0" sldId="375"/>
        </pc:sldMkLst>
        <pc:spChg chg="mod ord">
          <ac:chgData name="Tizian Rein" userId="baea9d8f-ebc2-4def-a2b7-20c21af15d23" providerId="ADAL" clId="{66FDB5D5-4A85-4E69-8515-6E23DBACB610}" dt="2024-10-17T15:13:54.895" v="1418" actId="700"/>
          <ac:spMkLst>
            <pc:docMk/>
            <pc:sldMk cId="0" sldId="375"/>
            <ac:spMk id="2" creationId="{00000000-0000-0000-0000-000000000000}"/>
          </ac:spMkLst>
        </pc:spChg>
        <pc:spChg chg="mod ord">
          <ac:chgData name="Tizian Rein" userId="baea9d8f-ebc2-4def-a2b7-20c21af15d23" providerId="ADAL" clId="{66FDB5D5-4A85-4E69-8515-6E23DBACB610}" dt="2024-10-17T15:13:54.895" v="1418" actId="700"/>
          <ac:spMkLst>
            <pc:docMk/>
            <pc:sldMk cId="0" sldId="375"/>
            <ac:spMk id="3" creationId="{00000000-0000-0000-0000-000000000000}"/>
          </ac:spMkLst>
        </pc:spChg>
        <pc:spChg chg="mod ord">
          <ac:chgData name="Tizian Rein" userId="baea9d8f-ebc2-4def-a2b7-20c21af15d23" providerId="ADAL" clId="{66FDB5D5-4A85-4E69-8515-6E23DBACB610}" dt="2024-10-17T15:13:54.895" v="1418" actId="700"/>
          <ac:spMkLst>
            <pc:docMk/>
            <pc:sldMk cId="0" sldId="375"/>
            <ac:spMk id="4" creationId="{00000000-0000-0000-0000-000000000000}"/>
          </ac:spMkLst>
        </pc:spChg>
        <pc:spChg chg="mod ord">
          <ac:chgData name="Tizian Rein" userId="baea9d8f-ebc2-4def-a2b7-20c21af15d23" providerId="ADAL" clId="{66FDB5D5-4A85-4E69-8515-6E23DBACB610}" dt="2024-10-17T15:13:54.895" v="1418" actId="700"/>
          <ac:spMkLst>
            <pc:docMk/>
            <pc:sldMk cId="0" sldId="375"/>
            <ac:spMk id="6" creationId="{00000000-0000-0000-0000-000000000000}"/>
          </ac:spMkLst>
        </pc:spChg>
      </pc:sldChg>
      <pc:sldChg chg="addSp delSp modSp mod chgLayout">
        <pc:chgData name="Tizian Rein" userId="baea9d8f-ebc2-4def-a2b7-20c21af15d23" providerId="ADAL" clId="{66FDB5D5-4A85-4E69-8515-6E23DBACB610}" dt="2024-10-17T15:13:47.337" v="1416" actId="700"/>
        <pc:sldMkLst>
          <pc:docMk/>
          <pc:sldMk cId="0" sldId="376"/>
        </pc:sldMkLst>
        <pc:spChg chg="add mod ord">
          <ac:chgData name="Tizian Rein" userId="baea9d8f-ebc2-4def-a2b7-20c21af15d23" providerId="ADAL" clId="{66FDB5D5-4A85-4E69-8515-6E23DBACB610}" dt="2024-10-17T15:13:47.337" v="1416" actId="700"/>
          <ac:spMkLst>
            <pc:docMk/>
            <pc:sldMk cId="0" sldId="376"/>
            <ac:spMk id="2" creationId="{459C9F9F-37BE-B8C4-2E6C-7A66BC506BF0}"/>
          </ac:spMkLst>
        </pc:spChg>
        <pc:spChg chg="mod ord">
          <ac:chgData name="Tizian Rein" userId="baea9d8f-ebc2-4def-a2b7-20c21af15d23" providerId="ADAL" clId="{66FDB5D5-4A85-4E69-8515-6E23DBACB610}" dt="2024-10-17T15:13:47.337" v="1416" actId="700"/>
          <ac:spMkLst>
            <pc:docMk/>
            <pc:sldMk cId="0" sldId="376"/>
            <ac:spMk id="3" creationId="{00000000-0000-0000-0000-000000000000}"/>
          </ac:spMkLst>
        </pc:spChg>
        <pc:spChg chg="mod ord">
          <ac:chgData name="Tizian Rein" userId="baea9d8f-ebc2-4def-a2b7-20c21af15d23" providerId="ADAL" clId="{66FDB5D5-4A85-4E69-8515-6E23DBACB610}" dt="2024-10-17T15:13:47.337" v="1416" actId="700"/>
          <ac:spMkLst>
            <pc:docMk/>
            <pc:sldMk cId="0" sldId="376"/>
            <ac:spMk id="4" creationId="{00000000-0000-0000-0000-000000000000}"/>
          </ac:spMkLst>
        </pc:spChg>
        <pc:spChg chg="mod ord">
          <ac:chgData name="Tizian Rein" userId="baea9d8f-ebc2-4def-a2b7-20c21af15d23" providerId="ADAL" clId="{66FDB5D5-4A85-4E69-8515-6E23DBACB610}" dt="2024-10-17T15:13:47.337" v="1416" actId="700"/>
          <ac:spMkLst>
            <pc:docMk/>
            <pc:sldMk cId="0" sldId="376"/>
            <ac:spMk id="5" creationId="{00000000-0000-0000-0000-000000000000}"/>
          </ac:spMkLst>
        </pc:spChg>
        <pc:spChg chg="add mod ord">
          <ac:chgData name="Tizian Rein" userId="baea9d8f-ebc2-4def-a2b7-20c21af15d23" providerId="ADAL" clId="{66FDB5D5-4A85-4E69-8515-6E23DBACB610}" dt="2024-10-17T15:13:47.337" v="1416" actId="700"/>
          <ac:spMkLst>
            <pc:docMk/>
            <pc:sldMk cId="0" sldId="376"/>
            <ac:spMk id="6" creationId="{D05D6DEA-FFD9-8BBB-AA19-93CD19DA2EE2}"/>
          </ac:spMkLst>
        </pc:spChg>
        <pc:spChg chg="mod ord">
          <ac:chgData name="Tizian Rein" userId="baea9d8f-ebc2-4def-a2b7-20c21af15d23" providerId="ADAL" clId="{66FDB5D5-4A85-4E69-8515-6E23DBACB610}" dt="2024-10-17T15:13:47.337" v="1416" actId="700"/>
          <ac:spMkLst>
            <pc:docMk/>
            <pc:sldMk cId="0" sldId="376"/>
            <ac:spMk id="10" creationId="{00000000-0000-0000-0000-000000000000}"/>
          </ac:spMkLst>
        </pc:spChg>
        <pc:spChg chg="del">
          <ac:chgData name="Tizian Rein" userId="baea9d8f-ebc2-4def-a2b7-20c21af15d23" providerId="ADAL" clId="{66FDB5D5-4A85-4E69-8515-6E23DBACB610}" dt="2024-10-17T15:13:47.337" v="1416" actId="700"/>
          <ac:spMkLst>
            <pc:docMk/>
            <pc:sldMk cId="0" sldId="376"/>
            <ac:spMk id="13" creationId="{00000000-0000-0000-0000-000000000000}"/>
          </ac:spMkLst>
        </pc:spChg>
        <pc:spChg chg="del">
          <ac:chgData name="Tizian Rein" userId="baea9d8f-ebc2-4def-a2b7-20c21af15d23" providerId="ADAL" clId="{66FDB5D5-4A85-4E69-8515-6E23DBACB610}" dt="2024-10-17T15:13:47.337" v="1416" actId="700"/>
          <ac:spMkLst>
            <pc:docMk/>
            <pc:sldMk cId="0" sldId="376"/>
            <ac:spMk id="14" creationId="{00000000-0000-0000-0000-000000000000}"/>
          </ac:spMkLst>
        </pc:spChg>
      </pc:sldChg>
      <pc:sldChg chg="addSp delSp modSp mod chgLayout">
        <pc:chgData name="Tizian Rein" userId="baea9d8f-ebc2-4def-a2b7-20c21af15d23" providerId="ADAL" clId="{66FDB5D5-4A85-4E69-8515-6E23DBACB610}" dt="2024-10-17T15:13:30.224" v="1411" actId="700"/>
        <pc:sldMkLst>
          <pc:docMk/>
          <pc:sldMk cId="0" sldId="377"/>
        </pc:sldMkLst>
        <pc:spChg chg="add mod ord">
          <ac:chgData name="Tizian Rein" userId="baea9d8f-ebc2-4def-a2b7-20c21af15d23" providerId="ADAL" clId="{66FDB5D5-4A85-4E69-8515-6E23DBACB610}" dt="2024-10-17T15:13:30.224" v="1411" actId="700"/>
          <ac:spMkLst>
            <pc:docMk/>
            <pc:sldMk cId="0" sldId="377"/>
            <ac:spMk id="2" creationId="{4E75D45F-A227-94C9-4F6B-7DC124348CCA}"/>
          </ac:spMkLst>
        </pc:spChg>
        <pc:spChg chg="mod ord">
          <ac:chgData name="Tizian Rein" userId="baea9d8f-ebc2-4def-a2b7-20c21af15d23" providerId="ADAL" clId="{66FDB5D5-4A85-4E69-8515-6E23DBACB610}" dt="2024-10-17T15:13:30.224" v="1411" actId="700"/>
          <ac:spMkLst>
            <pc:docMk/>
            <pc:sldMk cId="0" sldId="377"/>
            <ac:spMk id="3" creationId="{00000000-0000-0000-0000-000000000000}"/>
          </ac:spMkLst>
        </pc:spChg>
        <pc:spChg chg="mod ord">
          <ac:chgData name="Tizian Rein" userId="baea9d8f-ebc2-4def-a2b7-20c21af15d23" providerId="ADAL" clId="{66FDB5D5-4A85-4E69-8515-6E23DBACB610}" dt="2024-10-17T15:13:30.224" v="1411" actId="700"/>
          <ac:spMkLst>
            <pc:docMk/>
            <pc:sldMk cId="0" sldId="377"/>
            <ac:spMk id="4" creationId="{00000000-0000-0000-0000-000000000000}"/>
          </ac:spMkLst>
        </pc:spChg>
        <pc:spChg chg="mod ord">
          <ac:chgData name="Tizian Rein" userId="baea9d8f-ebc2-4def-a2b7-20c21af15d23" providerId="ADAL" clId="{66FDB5D5-4A85-4E69-8515-6E23DBACB610}" dt="2024-10-17T15:13:30.224" v="1411" actId="700"/>
          <ac:spMkLst>
            <pc:docMk/>
            <pc:sldMk cId="0" sldId="377"/>
            <ac:spMk id="5" creationId="{00000000-0000-0000-0000-000000000000}"/>
          </ac:spMkLst>
        </pc:spChg>
        <pc:spChg chg="del">
          <ac:chgData name="Tizian Rein" userId="baea9d8f-ebc2-4def-a2b7-20c21af15d23" providerId="ADAL" clId="{66FDB5D5-4A85-4E69-8515-6E23DBACB610}" dt="2024-10-17T15:13:30.224" v="1411" actId="700"/>
          <ac:spMkLst>
            <pc:docMk/>
            <pc:sldMk cId="0" sldId="377"/>
            <ac:spMk id="10" creationId="{00000000-0000-0000-0000-000000000000}"/>
          </ac:spMkLst>
        </pc:spChg>
      </pc:sldChg>
      <pc:sldChg chg="addSp delSp modSp mod chgLayout">
        <pc:chgData name="Tizian Rein" userId="baea9d8f-ebc2-4def-a2b7-20c21af15d23" providerId="ADAL" clId="{66FDB5D5-4A85-4E69-8515-6E23DBACB610}" dt="2024-10-17T15:13:33.700" v="1412" actId="700"/>
        <pc:sldMkLst>
          <pc:docMk/>
          <pc:sldMk cId="0" sldId="378"/>
        </pc:sldMkLst>
        <pc:spChg chg="add mod ord">
          <ac:chgData name="Tizian Rein" userId="baea9d8f-ebc2-4def-a2b7-20c21af15d23" providerId="ADAL" clId="{66FDB5D5-4A85-4E69-8515-6E23DBACB610}" dt="2024-10-17T15:13:33.700" v="1412" actId="700"/>
          <ac:spMkLst>
            <pc:docMk/>
            <pc:sldMk cId="0" sldId="378"/>
            <ac:spMk id="2" creationId="{36EB16F5-F258-995D-CD67-4311E931C705}"/>
          </ac:spMkLst>
        </pc:spChg>
        <pc:spChg chg="mod ord">
          <ac:chgData name="Tizian Rein" userId="baea9d8f-ebc2-4def-a2b7-20c21af15d23" providerId="ADAL" clId="{66FDB5D5-4A85-4E69-8515-6E23DBACB610}" dt="2024-10-17T15:13:33.700" v="1412" actId="700"/>
          <ac:spMkLst>
            <pc:docMk/>
            <pc:sldMk cId="0" sldId="378"/>
            <ac:spMk id="3" creationId="{00000000-0000-0000-0000-000000000000}"/>
          </ac:spMkLst>
        </pc:spChg>
        <pc:spChg chg="mod ord">
          <ac:chgData name="Tizian Rein" userId="baea9d8f-ebc2-4def-a2b7-20c21af15d23" providerId="ADAL" clId="{66FDB5D5-4A85-4E69-8515-6E23DBACB610}" dt="2024-10-17T15:13:33.700" v="1412" actId="700"/>
          <ac:spMkLst>
            <pc:docMk/>
            <pc:sldMk cId="0" sldId="378"/>
            <ac:spMk id="4" creationId="{00000000-0000-0000-0000-000000000000}"/>
          </ac:spMkLst>
        </pc:spChg>
        <pc:spChg chg="mod ord">
          <ac:chgData name="Tizian Rein" userId="baea9d8f-ebc2-4def-a2b7-20c21af15d23" providerId="ADAL" clId="{66FDB5D5-4A85-4E69-8515-6E23DBACB610}" dt="2024-10-17T15:13:33.700" v="1412" actId="700"/>
          <ac:spMkLst>
            <pc:docMk/>
            <pc:sldMk cId="0" sldId="378"/>
            <ac:spMk id="5" creationId="{00000000-0000-0000-0000-000000000000}"/>
          </ac:spMkLst>
        </pc:spChg>
        <pc:spChg chg="del ord">
          <ac:chgData name="Tizian Rein" userId="baea9d8f-ebc2-4def-a2b7-20c21af15d23" providerId="ADAL" clId="{66FDB5D5-4A85-4E69-8515-6E23DBACB610}" dt="2024-10-17T15:13:33.700" v="1412" actId="700"/>
          <ac:spMkLst>
            <pc:docMk/>
            <pc:sldMk cId="0" sldId="378"/>
            <ac:spMk id="7" creationId="{00000000-0000-0000-0000-000000000000}"/>
          </ac:spMkLst>
        </pc:spChg>
        <pc:spChg chg="mod ord">
          <ac:chgData name="Tizian Rein" userId="baea9d8f-ebc2-4def-a2b7-20c21af15d23" providerId="ADAL" clId="{66FDB5D5-4A85-4E69-8515-6E23DBACB610}" dt="2024-10-17T15:13:33.700" v="1412" actId="700"/>
          <ac:spMkLst>
            <pc:docMk/>
            <pc:sldMk cId="0" sldId="378"/>
            <ac:spMk id="10" creationId="{00000000-0000-0000-0000-000000000000}"/>
          </ac:spMkLst>
        </pc:spChg>
      </pc:sldChg>
      <pc:sldChg chg="modSp mod chgLayout">
        <pc:chgData name="Tizian Rein" userId="baea9d8f-ebc2-4def-a2b7-20c21af15d23" providerId="ADAL" clId="{66FDB5D5-4A85-4E69-8515-6E23DBACB610}" dt="2024-10-17T15:13:22.136" v="1409" actId="700"/>
        <pc:sldMkLst>
          <pc:docMk/>
          <pc:sldMk cId="0" sldId="379"/>
        </pc:sldMkLst>
        <pc:spChg chg="mod ord">
          <ac:chgData name="Tizian Rein" userId="baea9d8f-ebc2-4def-a2b7-20c21af15d23" providerId="ADAL" clId="{66FDB5D5-4A85-4E69-8515-6E23DBACB610}" dt="2024-10-17T15:13:22.136" v="1409" actId="700"/>
          <ac:spMkLst>
            <pc:docMk/>
            <pc:sldMk cId="0" sldId="379"/>
            <ac:spMk id="2" creationId="{00000000-0000-0000-0000-000000000000}"/>
          </ac:spMkLst>
        </pc:spChg>
        <pc:spChg chg="mod ord">
          <ac:chgData name="Tizian Rein" userId="baea9d8f-ebc2-4def-a2b7-20c21af15d23" providerId="ADAL" clId="{66FDB5D5-4A85-4E69-8515-6E23DBACB610}" dt="2024-10-17T15:13:22.136" v="1409" actId="700"/>
          <ac:spMkLst>
            <pc:docMk/>
            <pc:sldMk cId="0" sldId="379"/>
            <ac:spMk id="3" creationId="{00000000-0000-0000-0000-000000000000}"/>
          </ac:spMkLst>
        </pc:spChg>
        <pc:spChg chg="mod ord">
          <ac:chgData name="Tizian Rein" userId="baea9d8f-ebc2-4def-a2b7-20c21af15d23" providerId="ADAL" clId="{66FDB5D5-4A85-4E69-8515-6E23DBACB610}" dt="2024-10-17T15:13:22.136" v="1409" actId="700"/>
          <ac:spMkLst>
            <pc:docMk/>
            <pc:sldMk cId="0" sldId="379"/>
            <ac:spMk id="4" creationId="{00000000-0000-0000-0000-000000000000}"/>
          </ac:spMkLst>
        </pc:spChg>
        <pc:spChg chg="mod ord">
          <ac:chgData name="Tizian Rein" userId="baea9d8f-ebc2-4def-a2b7-20c21af15d23" providerId="ADAL" clId="{66FDB5D5-4A85-4E69-8515-6E23DBACB610}" dt="2024-10-17T15:13:22.136" v="1409" actId="700"/>
          <ac:spMkLst>
            <pc:docMk/>
            <pc:sldMk cId="0" sldId="379"/>
            <ac:spMk id="10" creationId="{00000000-0000-0000-0000-000000000000}"/>
          </ac:spMkLst>
        </pc:spChg>
        <pc:graphicFrameChg chg="mod ord modGraphic">
          <ac:chgData name="Tizian Rein" userId="baea9d8f-ebc2-4def-a2b7-20c21af15d23" providerId="ADAL" clId="{66FDB5D5-4A85-4E69-8515-6E23DBACB610}" dt="2024-10-17T15:13:22.136" v="1409" actId="700"/>
          <ac:graphicFrameMkLst>
            <pc:docMk/>
            <pc:sldMk cId="0" sldId="379"/>
            <ac:graphicFrameMk id="7" creationId="{00000000-0000-0000-0000-000000000000}"/>
          </ac:graphicFrameMkLst>
        </pc:graphicFrameChg>
      </pc:sldChg>
      <pc:sldChg chg="modSp mod chgLayout">
        <pc:chgData name="Tizian Rein" userId="baea9d8f-ebc2-4def-a2b7-20c21af15d23" providerId="ADAL" clId="{66FDB5D5-4A85-4E69-8515-6E23DBACB610}" dt="2024-10-17T15:13:14.699" v="1408" actId="700"/>
        <pc:sldMkLst>
          <pc:docMk/>
          <pc:sldMk cId="0" sldId="380"/>
        </pc:sldMkLst>
        <pc:spChg chg="mod ord">
          <ac:chgData name="Tizian Rein" userId="baea9d8f-ebc2-4def-a2b7-20c21af15d23" providerId="ADAL" clId="{66FDB5D5-4A85-4E69-8515-6E23DBACB610}" dt="2024-10-17T15:13:14.699" v="1408" actId="700"/>
          <ac:spMkLst>
            <pc:docMk/>
            <pc:sldMk cId="0" sldId="380"/>
            <ac:spMk id="3" creationId="{00000000-0000-0000-0000-000000000000}"/>
          </ac:spMkLst>
        </pc:spChg>
        <pc:spChg chg="mod ord">
          <ac:chgData name="Tizian Rein" userId="baea9d8f-ebc2-4def-a2b7-20c21af15d23" providerId="ADAL" clId="{66FDB5D5-4A85-4E69-8515-6E23DBACB610}" dt="2024-10-17T15:13:14.699" v="1408" actId="700"/>
          <ac:spMkLst>
            <pc:docMk/>
            <pc:sldMk cId="0" sldId="380"/>
            <ac:spMk id="4" creationId="{00000000-0000-0000-0000-000000000000}"/>
          </ac:spMkLst>
        </pc:spChg>
        <pc:spChg chg="mod ord">
          <ac:chgData name="Tizian Rein" userId="baea9d8f-ebc2-4def-a2b7-20c21af15d23" providerId="ADAL" clId="{66FDB5D5-4A85-4E69-8515-6E23DBACB610}" dt="2024-10-17T15:13:14.699" v="1408" actId="700"/>
          <ac:spMkLst>
            <pc:docMk/>
            <pc:sldMk cId="0" sldId="380"/>
            <ac:spMk id="5" creationId="{00000000-0000-0000-0000-000000000000}"/>
          </ac:spMkLst>
        </pc:spChg>
        <pc:spChg chg="mod ord">
          <ac:chgData name="Tizian Rein" userId="baea9d8f-ebc2-4def-a2b7-20c21af15d23" providerId="ADAL" clId="{66FDB5D5-4A85-4E69-8515-6E23DBACB610}" dt="2024-10-17T15:13:14.699" v="1408" actId="700"/>
          <ac:spMkLst>
            <pc:docMk/>
            <pc:sldMk cId="0" sldId="380"/>
            <ac:spMk id="9" creationId="{00000000-0000-0000-0000-000000000000}"/>
          </ac:spMkLst>
        </pc:spChg>
        <pc:graphicFrameChg chg="mod ord">
          <ac:chgData name="Tizian Rein" userId="baea9d8f-ebc2-4def-a2b7-20c21af15d23" providerId="ADAL" clId="{66FDB5D5-4A85-4E69-8515-6E23DBACB610}" dt="2024-10-17T15:13:14.699" v="1408" actId="700"/>
          <ac:graphicFrameMkLst>
            <pc:docMk/>
            <pc:sldMk cId="0" sldId="380"/>
            <ac:graphicFrameMk id="14" creationId="{00000000-0000-0000-0000-000000000000}"/>
          </ac:graphicFrameMkLst>
        </pc:graphicFrameChg>
      </pc:sldChg>
      <pc:sldChg chg="modSp mod chgLayout">
        <pc:chgData name="Tizian Rein" userId="baea9d8f-ebc2-4def-a2b7-20c21af15d23" providerId="ADAL" clId="{66FDB5D5-4A85-4E69-8515-6E23DBACB610}" dt="2024-10-17T15:13:11.257" v="1407" actId="700"/>
        <pc:sldMkLst>
          <pc:docMk/>
          <pc:sldMk cId="0" sldId="381"/>
        </pc:sldMkLst>
        <pc:spChg chg="mod ord">
          <ac:chgData name="Tizian Rein" userId="baea9d8f-ebc2-4def-a2b7-20c21af15d23" providerId="ADAL" clId="{66FDB5D5-4A85-4E69-8515-6E23DBACB610}" dt="2024-10-17T15:13:11.257" v="1407" actId="700"/>
          <ac:spMkLst>
            <pc:docMk/>
            <pc:sldMk cId="0" sldId="381"/>
            <ac:spMk id="3" creationId="{00000000-0000-0000-0000-000000000000}"/>
          </ac:spMkLst>
        </pc:spChg>
        <pc:spChg chg="mod ord">
          <ac:chgData name="Tizian Rein" userId="baea9d8f-ebc2-4def-a2b7-20c21af15d23" providerId="ADAL" clId="{66FDB5D5-4A85-4E69-8515-6E23DBACB610}" dt="2024-10-17T15:13:11.257" v="1407" actId="700"/>
          <ac:spMkLst>
            <pc:docMk/>
            <pc:sldMk cId="0" sldId="381"/>
            <ac:spMk id="4" creationId="{00000000-0000-0000-0000-000000000000}"/>
          </ac:spMkLst>
        </pc:spChg>
        <pc:spChg chg="mod ord">
          <ac:chgData name="Tizian Rein" userId="baea9d8f-ebc2-4def-a2b7-20c21af15d23" providerId="ADAL" clId="{66FDB5D5-4A85-4E69-8515-6E23DBACB610}" dt="2024-10-17T15:13:11.257" v="1407" actId="700"/>
          <ac:spMkLst>
            <pc:docMk/>
            <pc:sldMk cId="0" sldId="381"/>
            <ac:spMk id="7" creationId="{00000000-0000-0000-0000-000000000000}"/>
          </ac:spMkLst>
        </pc:spChg>
        <pc:graphicFrameChg chg="mod ord">
          <ac:chgData name="Tizian Rein" userId="baea9d8f-ebc2-4def-a2b7-20c21af15d23" providerId="ADAL" clId="{66FDB5D5-4A85-4E69-8515-6E23DBACB610}" dt="2024-10-17T15:13:11.257" v="1407" actId="700"/>
          <ac:graphicFrameMkLst>
            <pc:docMk/>
            <pc:sldMk cId="0" sldId="381"/>
            <ac:graphicFrameMk id="6" creationId="{00000000-0000-0000-0000-000000000000}"/>
          </ac:graphicFrameMkLst>
        </pc:graphicFrameChg>
      </pc:sldChg>
      <pc:sldChg chg="addSp delSp modSp mod chgLayout">
        <pc:chgData name="Tizian Rein" userId="baea9d8f-ebc2-4def-a2b7-20c21af15d23" providerId="ADAL" clId="{66FDB5D5-4A85-4E69-8515-6E23DBACB610}" dt="2024-10-17T15:13:26.244" v="1410" actId="700"/>
        <pc:sldMkLst>
          <pc:docMk/>
          <pc:sldMk cId="0" sldId="389"/>
        </pc:sldMkLst>
        <pc:spChg chg="mod ord">
          <ac:chgData name="Tizian Rein" userId="baea9d8f-ebc2-4def-a2b7-20c21af15d23" providerId="ADAL" clId="{66FDB5D5-4A85-4E69-8515-6E23DBACB610}" dt="2024-10-17T15:13:26.244" v="1410" actId="700"/>
          <ac:spMkLst>
            <pc:docMk/>
            <pc:sldMk cId="0" sldId="389"/>
            <ac:spMk id="2" creationId="{00000000-0000-0000-0000-000000000000}"/>
          </ac:spMkLst>
        </pc:spChg>
        <pc:spChg chg="mod ord">
          <ac:chgData name="Tizian Rein" userId="baea9d8f-ebc2-4def-a2b7-20c21af15d23" providerId="ADAL" clId="{66FDB5D5-4A85-4E69-8515-6E23DBACB610}" dt="2024-10-17T15:13:26.244" v="1410" actId="700"/>
          <ac:spMkLst>
            <pc:docMk/>
            <pc:sldMk cId="0" sldId="389"/>
            <ac:spMk id="3" creationId="{00000000-0000-0000-0000-000000000000}"/>
          </ac:spMkLst>
        </pc:spChg>
        <pc:spChg chg="mod ord">
          <ac:chgData name="Tizian Rein" userId="baea9d8f-ebc2-4def-a2b7-20c21af15d23" providerId="ADAL" clId="{66FDB5D5-4A85-4E69-8515-6E23DBACB610}" dt="2024-10-17T15:13:26.244" v="1410" actId="700"/>
          <ac:spMkLst>
            <pc:docMk/>
            <pc:sldMk cId="0" sldId="389"/>
            <ac:spMk id="4" creationId="{00000000-0000-0000-0000-000000000000}"/>
          </ac:spMkLst>
        </pc:spChg>
        <pc:spChg chg="add mod ord">
          <ac:chgData name="Tizian Rein" userId="baea9d8f-ebc2-4def-a2b7-20c21af15d23" providerId="ADAL" clId="{66FDB5D5-4A85-4E69-8515-6E23DBACB610}" dt="2024-10-17T15:13:26.244" v="1410" actId="700"/>
          <ac:spMkLst>
            <pc:docMk/>
            <pc:sldMk cId="0" sldId="389"/>
            <ac:spMk id="5" creationId="{82DE9C95-EBBD-BAB9-D6A6-FC8B1F9B29B1}"/>
          </ac:spMkLst>
        </pc:spChg>
        <pc:spChg chg="mod ord">
          <ac:chgData name="Tizian Rein" userId="baea9d8f-ebc2-4def-a2b7-20c21af15d23" providerId="ADAL" clId="{66FDB5D5-4A85-4E69-8515-6E23DBACB610}" dt="2024-10-17T15:13:26.244" v="1410" actId="700"/>
          <ac:spMkLst>
            <pc:docMk/>
            <pc:sldMk cId="0" sldId="389"/>
            <ac:spMk id="7" creationId="{00000000-0000-0000-0000-000000000000}"/>
          </ac:spMkLst>
        </pc:spChg>
        <pc:spChg chg="del">
          <ac:chgData name="Tizian Rein" userId="baea9d8f-ebc2-4def-a2b7-20c21af15d23" providerId="ADAL" clId="{66FDB5D5-4A85-4E69-8515-6E23DBACB610}" dt="2024-10-17T15:13:26.244" v="1410" actId="700"/>
          <ac:spMkLst>
            <pc:docMk/>
            <pc:sldMk cId="0" sldId="389"/>
            <ac:spMk id="8" creationId="{00000000-0000-0000-0000-000000000000}"/>
          </ac:spMkLst>
        </pc:spChg>
        <pc:spChg chg="mod ord">
          <ac:chgData name="Tizian Rein" userId="baea9d8f-ebc2-4def-a2b7-20c21af15d23" providerId="ADAL" clId="{66FDB5D5-4A85-4E69-8515-6E23DBACB610}" dt="2024-10-17T15:13:26.244" v="1410" actId="700"/>
          <ac:spMkLst>
            <pc:docMk/>
            <pc:sldMk cId="0" sldId="389"/>
            <ac:spMk id="11" creationId="{00000000-0000-0000-0000-000000000000}"/>
          </ac:spMkLst>
        </pc:spChg>
      </pc:sldChg>
      <pc:sldChg chg="addSp delSp modSp mod chgLayout">
        <pc:chgData name="Tizian Rein" userId="baea9d8f-ebc2-4def-a2b7-20c21af15d23" providerId="ADAL" clId="{66FDB5D5-4A85-4E69-8515-6E23DBACB610}" dt="2024-10-17T15:13:37.044" v="1413" actId="700"/>
        <pc:sldMkLst>
          <pc:docMk/>
          <pc:sldMk cId="0" sldId="390"/>
        </pc:sldMkLst>
        <pc:spChg chg="add mod ord">
          <ac:chgData name="Tizian Rein" userId="baea9d8f-ebc2-4def-a2b7-20c21af15d23" providerId="ADAL" clId="{66FDB5D5-4A85-4E69-8515-6E23DBACB610}" dt="2024-10-17T15:13:37.044" v="1413" actId="700"/>
          <ac:spMkLst>
            <pc:docMk/>
            <pc:sldMk cId="0" sldId="390"/>
            <ac:spMk id="2" creationId="{63ADBF95-F997-845C-ABC7-64EC18613E2D}"/>
          </ac:spMkLst>
        </pc:spChg>
        <pc:spChg chg="mod ord">
          <ac:chgData name="Tizian Rein" userId="baea9d8f-ebc2-4def-a2b7-20c21af15d23" providerId="ADAL" clId="{66FDB5D5-4A85-4E69-8515-6E23DBACB610}" dt="2024-10-17T15:13:37.044" v="1413" actId="700"/>
          <ac:spMkLst>
            <pc:docMk/>
            <pc:sldMk cId="0" sldId="390"/>
            <ac:spMk id="3" creationId="{00000000-0000-0000-0000-000000000000}"/>
          </ac:spMkLst>
        </pc:spChg>
        <pc:spChg chg="mod ord">
          <ac:chgData name="Tizian Rein" userId="baea9d8f-ebc2-4def-a2b7-20c21af15d23" providerId="ADAL" clId="{66FDB5D5-4A85-4E69-8515-6E23DBACB610}" dt="2024-10-17T15:13:37.044" v="1413" actId="700"/>
          <ac:spMkLst>
            <pc:docMk/>
            <pc:sldMk cId="0" sldId="390"/>
            <ac:spMk id="4" creationId="{00000000-0000-0000-0000-000000000000}"/>
          </ac:spMkLst>
        </pc:spChg>
        <pc:spChg chg="mod ord">
          <ac:chgData name="Tizian Rein" userId="baea9d8f-ebc2-4def-a2b7-20c21af15d23" providerId="ADAL" clId="{66FDB5D5-4A85-4E69-8515-6E23DBACB610}" dt="2024-10-17T15:13:37.044" v="1413" actId="700"/>
          <ac:spMkLst>
            <pc:docMk/>
            <pc:sldMk cId="0" sldId="390"/>
            <ac:spMk id="5" creationId="{00000000-0000-0000-0000-000000000000}"/>
          </ac:spMkLst>
        </pc:spChg>
        <pc:spChg chg="mod ord">
          <ac:chgData name="Tizian Rein" userId="baea9d8f-ebc2-4def-a2b7-20c21af15d23" providerId="ADAL" clId="{66FDB5D5-4A85-4E69-8515-6E23DBACB610}" dt="2024-10-17T15:13:37.044" v="1413" actId="700"/>
          <ac:spMkLst>
            <pc:docMk/>
            <pc:sldMk cId="0" sldId="390"/>
            <ac:spMk id="6" creationId="{00000000-0000-0000-0000-000000000000}"/>
          </ac:spMkLst>
        </pc:spChg>
        <pc:spChg chg="del ord">
          <ac:chgData name="Tizian Rein" userId="baea9d8f-ebc2-4def-a2b7-20c21af15d23" providerId="ADAL" clId="{66FDB5D5-4A85-4E69-8515-6E23DBACB610}" dt="2024-10-17T15:13:37.044" v="1413" actId="700"/>
          <ac:spMkLst>
            <pc:docMk/>
            <pc:sldMk cId="0" sldId="390"/>
            <ac:spMk id="7" creationId="{00000000-0000-0000-0000-000000000000}"/>
          </ac:spMkLst>
        </pc:spChg>
      </pc:sldChg>
      <pc:sldChg chg="addSp delSp modSp mod chgLayout">
        <pc:chgData name="Tizian Rein" userId="baea9d8f-ebc2-4def-a2b7-20c21af15d23" providerId="ADAL" clId="{66FDB5D5-4A85-4E69-8515-6E23DBACB610}" dt="2024-10-17T15:13:40.981" v="1414" actId="700"/>
        <pc:sldMkLst>
          <pc:docMk/>
          <pc:sldMk cId="0" sldId="391"/>
        </pc:sldMkLst>
        <pc:spChg chg="add mod ord">
          <ac:chgData name="Tizian Rein" userId="baea9d8f-ebc2-4def-a2b7-20c21af15d23" providerId="ADAL" clId="{66FDB5D5-4A85-4E69-8515-6E23DBACB610}" dt="2024-10-17T15:13:40.981" v="1414" actId="700"/>
          <ac:spMkLst>
            <pc:docMk/>
            <pc:sldMk cId="0" sldId="391"/>
            <ac:spMk id="2" creationId="{C292230A-E005-8F23-5E3E-7101C84A8BA3}"/>
          </ac:spMkLst>
        </pc:spChg>
        <pc:spChg chg="mod ord">
          <ac:chgData name="Tizian Rein" userId="baea9d8f-ebc2-4def-a2b7-20c21af15d23" providerId="ADAL" clId="{66FDB5D5-4A85-4E69-8515-6E23DBACB610}" dt="2024-10-17T15:13:40.981" v="1414" actId="700"/>
          <ac:spMkLst>
            <pc:docMk/>
            <pc:sldMk cId="0" sldId="391"/>
            <ac:spMk id="3" creationId="{00000000-0000-0000-0000-000000000000}"/>
          </ac:spMkLst>
        </pc:spChg>
        <pc:spChg chg="mod ord">
          <ac:chgData name="Tizian Rein" userId="baea9d8f-ebc2-4def-a2b7-20c21af15d23" providerId="ADAL" clId="{66FDB5D5-4A85-4E69-8515-6E23DBACB610}" dt="2024-10-17T15:13:40.981" v="1414" actId="700"/>
          <ac:spMkLst>
            <pc:docMk/>
            <pc:sldMk cId="0" sldId="391"/>
            <ac:spMk id="4" creationId="{00000000-0000-0000-0000-000000000000}"/>
          </ac:spMkLst>
        </pc:spChg>
        <pc:spChg chg="mod ord">
          <ac:chgData name="Tizian Rein" userId="baea9d8f-ebc2-4def-a2b7-20c21af15d23" providerId="ADAL" clId="{66FDB5D5-4A85-4E69-8515-6E23DBACB610}" dt="2024-10-17T15:13:40.981" v="1414" actId="700"/>
          <ac:spMkLst>
            <pc:docMk/>
            <pc:sldMk cId="0" sldId="391"/>
            <ac:spMk id="5" creationId="{00000000-0000-0000-0000-000000000000}"/>
          </ac:spMkLst>
        </pc:spChg>
        <pc:spChg chg="mod ord">
          <ac:chgData name="Tizian Rein" userId="baea9d8f-ebc2-4def-a2b7-20c21af15d23" providerId="ADAL" clId="{66FDB5D5-4A85-4E69-8515-6E23DBACB610}" dt="2024-10-17T15:13:40.981" v="1414" actId="700"/>
          <ac:spMkLst>
            <pc:docMk/>
            <pc:sldMk cId="0" sldId="391"/>
            <ac:spMk id="8" creationId="{00000000-0000-0000-0000-000000000000}"/>
          </ac:spMkLst>
        </pc:spChg>
        <pc:spChg chg="del">
          <ac:chgData name="Tizian Rein" userId="baea9d8f-ebc2-4def-a2b7-20c21af15d23" providerId="ADAL" clId="{66FDB5D5-4A85-4E69-8515-6E23DBACB610}" dt="2024-10-17T15:13:40.981" v="1414" actId="700"/>
          <ac:spMkLst>
            <pc:docMk/>
            <pc:sldMk cId="0" sldId="391"/>
            <ac:spMk id="13" creationId="{00000000-0000-0000-0000-000000000000}"/>
          </ac:spMkLst>
        </pc:spChg>
      </pc:sldChg>
      <pc:sldChg chg="modSp mod chgLayout">
        <pc:chgData name="Tizian Rein" userId="baea9d8f-ebc2-4def-a2b7-20c21af15d23" providerId="ADAL" clId="{66FDB5D5-4A85-4E69-8515-6E23DBACB610}" dt="2024-10-17T15:14:08.651" v="1422" actId="700"/>
        <pc:sldMkLst>
          <pc:docMk/>
          <pc:sldMk cId="0" sldId="392"/>
        </pc:sldMkLst>
        <pc:spChg chg="mod ord">
          <ac:chgData name="Tizian Rein" userId="baea9d8f-ebc2-4def-a2b7-20c21af15d23" providerId="ADAL" clId="{66FDB5D5-4A85-4E69-8515-6E23DBACB610}" dt="2024-10-17T15:14:08.651" v="1422" actId="700"/>
          <ac:spMkLst>
            <pc:docMk/>
            <pc:sldMk cId="0" sldId="392"/>
            <ac:spMk id="2" creationId="{00000000-0000-0000-0000-000000000000}"/>
          </ac:spMkLst>
        </pc:spChg>
        <pc:spChg chg="mod ord">
          <ac:chgData name="Tizian Rein" userId="baea9d8f-ebc2-4def-a2b7-20c21af15d23" providerId="ADAL" clId="{66FDB5D5-4A85-4E69-8515-6E23DBACB610}" dt="2024-10-17T15:14:08.651" v="1422" actId="700"/>
          <ac:spMkLst>
            <pc:docMk/>
            <pc:sldMk cId="0" sldId="392"/>
            <ac:spMk id="3" creationId="{00000000-0000-0000-0000-000000000000}"/>
          </ac:spMkLst>
        </pc:spChg>
        <pc:spChg chg="mod ord">
          <ac:chgData name="Tizian Rein" userId="baea9d8f-ebc2-4def-a2b7-20c21af15d23" providerId="ADAL" clId="{66FDB5D5-4A85-4E69-8515-6E23DBACB610}" dt="2024-10-17T15:14:08.651" v="1422" actId="700"/>
          <ac:spMkLst>
            <pc:docMk/>
            <pc:sldMk cId="0" sldId="392"/>
            <ac:spMk id="4" creationId="{00000000-0000-0000-0000-000000000000}"/>
          </ac:spMkLst>
        </pc:spChg>
        <pc:spChg chg="mod ord">
          <ac:chgData name="Tizian Rein" userId="baea9d8f-ebc2-4def-a2b7-20c21af15d23" providerId="ADAL" clId="{66FDB5D5-4A85-4E69-8515-6E23DBACB610}" dt="2024-10-17T15:14:08.651" v="1422" actId="700"/>
          <ac:spMkLst>
            <pc:docMk/>
            <pc:sldMk cId="0" sldId="392"/>
            <ac:spMk id="6" creationId="{00000000-0000-0000-0000-000000000000}"/>
          </ac:spMkLst>
        </pc:spChg>
      </pc:sldChg>
      <pc:sldChg chg="addSp delSp modSp mod chgLayout">
        <pc:chgData name="Tizian Rein" userId="baea9d8f-ebc2-4def-a2b7-20c21af15d23" providerId="ADAL" clId="{66FDB5D5-4A85-4E69-8515-6E23DBACB610}" dt="2024-10-17T15:13:44.312" v="1415" actId="700"/>
        <pc:sldMkLst>
          <pc:docMk/>
          <pc:sldMk cId="0" sldId="393"/>
        </pc:sldMkLst>
        <pc:spChg chg="add mod ord">
          <ac:chgData name="Tizian Rein" userId="baea9d8f-ebc2-4def-a2b7-20c21af15d23" providerId="ADAL" clId="{66FDB5D5-4A85-4E69-8515-6E23DBACB610}" dt="2024-10-17T15:13:44.312" v="1415" actId="700"/>
          <ac:spMkLst>
            <pc:docMk/>
            <pc:sldMk cId="0" sldId="393"/>
            <ac:spMk id="2" creationId="{6890B3C7-5DA6-5F18-3831-CB0F66134192}"/>
          </ac:spMkLst>
        </pc:spChg>
        <pc:spChg chg="mod ord">
          <ac:chgData name="Tizian Rein" userId="baea9d8f-ebc2-4def-a2b7-20c21af15d23" providerId="ADAL" clId="{66FDB5D5-4A85-4E69-8515-6E23DBACB610}" dt="2024-10-17T15:13:44.312" v="1415" actId="700"/>
          <ac:spMkLst>
            <pc:docMk/>
            <pc:sldMk cId="0" sldId="393"/>
            <ac:spMk id="3" creationId="{00000000-0000-0000-0000-000000000000}"/>
          </ac:spMkLst>
        </pc:spChg>
        <pc:spChg chg="mod ord">
          <ac:chgData name="Tizian Rein" userId="baea9d8f-ebc2-4def-a2b7-20c21af15d23" providerId="ADAL" clId="{66FDB5D5-4A85-4E69-8515-6E23DBACB610}" dt="2024-10-17T15:13:44.312" v="1415" actId="700"/>
          <ac:spMkLst>
            <pc:docMk/>
            <pc:sldMk cId="0" sldId="393"/>
            <ac:spMk id="4" creationId="{00000000-0000-0000-0000-000000000000}"/>
          </ac:spMkLst>
        </pc:spChg>
        <pc:spChg chg="mod ord">
          <ac:chgData name="Tizian Rein" userId="baea9d8f-ebc2-4def-a2b7-20c21af15d23" providerId="ADAL" clId="{66FDB5D5-4A85-4E69-8515-6E23DBACB610}" dt="2024-10-17T15:13:44.312" v="1415" actId="700"/>
          <ac:spMkLst>
            <pc:docMk/>
            <pc:sldMk cId="0" sldId="393"/>
            <ac:spMk id="5" creationId="{00000000-0000-0000-0000-000000000000}"/>
          </ac:spMkLst>
        </pc:spChg>
        <pc:spChg chg="mod ord">
          <ac:chgData name="Tizian Rein" userId="baea9d8f-ebc2-4def-a2b7-20c21af15d23" providerId="ADAL" clId="{66FDB5D5-4A85-4E69-8515-6E23DBACB610}" dt="2024-10-17T15:13:44.312" v="1415" actId="700"/>
          <ac:spMkLst>
            <pc:docMk/>
            <pc:sldMk cId="0" sldId="393"/>
            <ac:spMk id="7" creationId="{00000000-0000-0000-0000-000000000000}"/>
          </ac:spMkLst>
        </pc:spChg>
        <pc:spChg chg="del">
          <ac:chgData name="Tizian Rein" userId="baea9d8f-ebc2-4def-a2b7-20c21af15d23" providerId="ADAL" clId="{66FDB5D5-4A85-4E69-8515-6E23DBACB610}" dt="2024-10-17T15:13:44.312" v="1415" actId="700"/>
          <ac:spMkLst>
            <pc:docMk/>
            <pc:sldMk cId="0" sldId="393"/>
            <ac:spMk id="13" creationId="{00000000-0000-0000-0000-000000000000}"/>
          </ac:spMkLst>
        </pc:spChg>
      </pc:sldChg>
      <pc:sldChg chg="modSp mod chgLayout">
        <pc:chgData name="Tizian Rein" userId="baea9d8f-ebc2-4def-a2b7-20c21af15d23" providerId="ADAL" clId="{66FDB5D5-4A85-4E69-8515-6E23DBACB610}" dt="2024-10-17T15:13:50.607" v="1417" actId="700"/>
        <pc:sldMkLst>
          <pc:docMk/>
          <pc:sldMk cId="0" sldId="394"/>
        </pc:sldMkLst>
        <pc:spChg chg="mod ord">
          <ac:chgData name="Tizian Rein" userId="baea9d8f-ebc2-4def-a2b7-20c21af15d23" providerId="ADAL" clId="{66FDB5D5-4A85-4E69-8515-6E23DBACB610}" dt="2024-10-17T15:13:50.607" v="1417" actId="700"/>
          <ac:spMkLst>
            <pc:docMk/>
            <pc:sldMk cId="0" sldId="394"/>
            <ac:spMk id="2" creationId="{00000000-0000-0000-0000-000000000000}"/>
          </ac:spMkLst>
        </pc:spChg>
        <pc:spChg chg="mod ord">
          <ac:chgData name="Tizian Rein" userId="baea9d8f-ebc2-4def-a2b7-20c21af15d23" providerId="ADAL" clId="{66FDB5D5-4A85-4E69-8515-6E23DBACB610}" dt="2024-10-17T15:13:50.607" v="1417" actId="700"/>
          <ac:spMkLst>
            <pc:docMk/>
            <pc:sldMk cId="0" sldId="394"/>
            <ac:spMk id="3" creationId="{00000000-0000-0000-0000-000000000000}"/>
          </ac:spMkLst>
        </pc:spChg>
        <pc:spChg chg="mod ord">
          <ac:chgData name="Tizian Rein" userId="baea9d8f-ebc2-4def-a2b7-20c21af15d23" providerId="ADAL" clId="{66FDB5D5-4A85-4E69-8515-6E23DBACB610}" dt="2024-10-17T15:13:50.607" v="1417" actId="700"/>
          <ac:spMkLst>
            <pc:docMk/>
            <pc:sldMk cId="0" sldId="394"/>
            <ac:spMk id="4" creationId="{00000000-0000-0000-0000-000000000000}"/>
          </ac:spMkLst>
        </pc:spChg>
        <pc:spChg chg="mod ord">
          <ac:chgData name="Tizian Rein" userId="baea9d8f-ebc2-4def-a2b7-20c21af15d23" providerId="ADAL" clId="{66FDB5D5-4A85-4E69-8515-6E23DBACB610}" dt="2024-10-17T15:13:50.607" v="1417" actId="700"/>
          <ac:spMkLst>
            <pc:docMk/>
            <pc:sldMk cId="0" sldId="394"/>
            <ac:spMk id="5" creationId="{00000000-0000-0000-0000-000000000000}"/>
          </ac:spMkLst>
        </pc:spChg>
      </pc:sldChg>
      <pc:sldChg chg="modSp mod chgLayout">
        <pc:chgData name="Tizian Rein" userId="baea9d8f-ebc2-4def-a2b7-20c21af15d23" providerId="ADAL" clId="{66FDB5D5-4A85-4E69-8515-6E23DBACB610}" dt="2024-10-17T15:13:01.747" v="1405" actId="700"/>
        <pc:sldMkLst>
          <pc:docMk/>
          <pc:sldMk cId="0" sldId="395"/>
        </pc:sldMkLst>
        <pc:spChg chg="mod ord">
          <ac:chgData name="Tizian Rein" userId="baea9d8f-ebc2-4def-a2b7-20c21af15d23" providerId="ADAL" clId="{66FDB5D5-4A85-4E69-8515-6E23DBACB610}" dt="2024-10-17T15:13:01.747" v="1405" actId="700"/>
          <ac:spMkLst>
            <pc:docMk/>
            <pc:sldMk cId="0" sldId="395"/>
            <ac:spMk id="2" creationId="{00000000-0000-0000-0000-000000000000}"/>
          </ac:spMkLst>
        </pc:spChg>
        <pc:spChg chg="mod ord">
          <ac:chgData name="Tizian Rein" userId="baea9d8f-ebc2-4def-a2b7-20c21af15d23" providerId="ADAL" clId="{66FDB5D5-4A85-4E69-8515-6E23DBACB610}" dt="2024-10-17T15:13:01.747" v="1405" actId="700"/>
          <ac:spMkLst>
            <pc:docMk/>
            <pc:sldMk cId="0" sldId="395"/>
            <ac:spMk id="3" creationId="{00000000-0000-0000-0000-000000000000}"/>
          </ac:spMkLst>
        </pc:spChg>
        <pc:spChg chg="mod ord">
          <ac:chgData name="Tizian Rein" userId="baea9d8f-ebc2-4def-a2b7-20c21af15d23" providerId="ADAL" clId="{66FDB5D5-4A85-4E69-8515-6E23DBACB610}" dt="2024-10-17T15:13:01.747" v="1405" actId="700"/>
          <ac:spMkLst>
            <pc:docMk/>
            <pc:sldMk cId="0" sldId="395"/>
            <ac:spMk id="4" creationId="{00000000-0000-0000-0000-000000000000}"/>
          </ac:spMkLst>
        </pc:spChg>
        <pc:spChg chg="mod ord">
          <ac:chgData name="Tizian Rein" userId="baea9d8f-ebc2-4def-a2b7-20c21af15d23" providerId="ADAL" clId="{66FDB5D5-4A85-4E69-8515-6E23DBACB610}" dt="2024-10-17T15:13:01.747" v="1405" actId="700"/>
          <ac:spMkLst>
            <pc:docMk/>
            <pc:sldMk cId="0" sldId="395"/>
            <ac:spMk id="10" creationId="{00000000-0000-0000-0000-000000000000}"/>
          </ac:spMkLst>
        </pc:spChg>
        <pc:graphicFrameChg chg="mod ord modGraphic">
          <ac:chgData name="Tizian Rein" userId="baea9d8f-ebc2-4def-a2b7-20c21af15d23" providerId="ADAL" clId="{66FDB5D5-4A85-4E69-8515-6E23DBACB610}" dt="2024-10-17T15:13:01.747" v="1405" actId="700"/>
          <ac:graphicFrameMkLst>
            <pc:docMk/>
            <pc:sldMk cId="0" sldId="395"/>
            <ac:graphicFrameMk id="7" creationId="{00000000-0000-0000-0000-000000000000}"/>
          </ac:graphicFrameMkLst>
        </pc:graphicFrameChg>
      </pc:sldChg>
      <pc:sldChg chg="addSp delSp modSp new mod chgLayout">
        <pc:chgData name="Tizian Rein" userId="baea9d8f-ebc2-4def-a2b7-20c21af15d23" providerId="ADAL" clId="{66FDB5D5-4A85-4E69-8515-6E23DBACB610}" dt="2024-10-17T15:15:22.551" v="1424" actId="700"/>
        <pc:sldMkLst>
          <pc:docMk/>
          <pc:sldMk cId="915395222" sldId="396"/>
        </pc:sldMkLst>
        <pc:spChg chg="mod ord">
          <ac:chgData name="Tizian Rein" userId="baea9d8f-ebc2-4def-a2b7-20c21af15d23" providerId="ADAL" clId="{66FDB5D5-4A85-4E69-8515-6E23DBACB610}" dt="2024-10-17T15:15:22.551" v="1424" actId="700"/>
          <ac:spMkLst>
            <pc:docMk/>
            <pc:sldMk cId="915395222" sldId="396"/>
            <ac:spMk id="2" creationId="{F12E91C6-C48E-7076-8402-A61B1008CF25}"/>
          </ac:spMkLst>
        </pc:spChg>
        <pc:spChg chg="mod ord">
          <ac:chgData name="Tizian Rein" userId="baea9d8f-ebc2-4def-a2b7-20c21af15d23" providerId="ADAL" clId="{66FDB5D5-4A85-4E69-8515-6E23DBACB610}" dt="2024-10-17T15:15:22.551" v="1424" actId="700"/>
          <ac:spMkLst>
            <pc:docMk/>
            <pc:sldMk cId="915395222" sldId="396"/>
            <ac:spMk id="3" creationId="{CB36410C-4DB4-2B38-7E8C-158E9020AA71}"/>
          </ac:spMkLst>
        </pc:spChg>
        <pc:spChg chg="mod ord">
          <ac:chgData name="Tizian Rein" userId="baea9d8f-ebc2-4def-a2b7-20c21af15d23" providerId="ADAL" clId="{66FDB5D5-4A85-4E69-8515-6E23DBACB610}" dt="2024-10-17T15:15:22.551" v="1424" actId="700"/>
          <ac:spMkLst>
            <pc:docMk/>
            <pc:sldMk cId="915395222" sldId="396"/>
            <ac:spMk id="4" creationId="{1640F5C7-3D86-A744-82F4-B3A01304981A}"/>
          </ac:spMkLst>
        </pc:spChg>
        <pc:spChg chg="mod ord">
          <ac:chgData name="Tizian Rein" userId="baea9d8f-ebc2-4def-a2b7-20c21af15d23" providerId="ADAL" clId="{66FDB5D5-4A85-4E69-8515-6E23DBACB610}" dt="2024-10-17T15:15:22.551" v="1424" actId="700"/>
          <ac:spMkLst>
            <pc:docMk/>
            <pc:sldMk cId="915395222" sldId="396"/>
            <ac:spMk id="5" creationId="{869FCF09-D8EB-F683-15B1-819A30665621}"/>
          </ac:spMkLst>
        </pc:spChg>
        <pc:spChg chg="add del mod">
          <ac:chgData name="Tizian Rein" userId="baea9d8f-ebc2-4def-a2b7-20c21af15d23" providerId="ADAL" clId="{66FDB5D5-4A85-4E69-8515-6E23DBACB610}" dt="2024-10-17T14:40:20.020" v="1039" actId="478"/>
          <ac:spMkLst>
            <pc:docMk/>
            <pc:sldMk cId="915395222" sldId="396"/>
            <ac:spMk id="7" creationId="{637A2C48-CCC6-9BFE-D78B-C44422BBEC2C}"/>
          </ac:spMkLst>
        </pc:spChg>
      </pc:sldChg>
      <pc:sldChg chg="new">
        <pc:chgData name="Tizian Rein" userId="baea9d8f-ebc2-4def-a2b7-20c21af15d23" providerId="ADAL" clId="{66FDB5D5-4A85-4E69-8515-6E23DBACB610}" dt="2024-10-17T14:46:01.798" v="1114" actId="680"/>
        <pc:sldMkLst>
          <pc:docMk/>
          <pc:sldMk cId="2104111045" sldId="397"/>
        </pc:sldMkLst>
      </pc:sldChg>
      <pc:sldMasterChg chg="modSp mod modSldLayout">
        <pc:chgData name="Tizian Rein" userId="baea9d8f-ebc2-4def-a2b7-20c21af15d23" providerId="ADAL" clId="{66FDB5D5-4A85-4E69-8515-6E23DBACB610}" dt="2024-10-17T15:01:29.313" v="1392" actId="1076"/>
        <pc:sldMasterMkLst>
          <pc:docMk/>
          <pc:sldMasterMk cId="0" sldId="2147483648"/>
        </pc:sldMasterMkLst>
        <pc:spChg chg="mod">
          <ac:chgData name="Tizian Rein" userId="baea9d8f-ebc2-4def-a2b7-20c21af15d23" providerId="ADAL" clId="{66FDB5D5-4A85-4E69-8515-6E23DBACB610}" dt="2024-10-17T14:06:55.966" v="298" actId="404"/>
          <ac:spMkLst>
            <pc:docMk/>
            <pc:sldMasterMk cId="0" sldId="2147483648"/>
            <ac:spMk id="5" creationId="{00000000-0000-0000-0000-000000000000}"/>
          </ac:spMkLst>
        </pc:spChg>
        <pc:spChg chg="mod">
          <ac:chgData name="Tizian Rein" userId="baea9d8f-ebc2-4def-a2b7-20c21af15d23" providerId="ADAL" clId="{66FDB5D5-4A85-4E69-8515-6E23DBACB610}" dt="2024-10-17T14:06:53.243" v="296" actId="404"/>
          <ac:spMkLst>
            <pc:docMk/>
            <pc:sldMasterMk cId="0" sldId="2147483648"/>
            <ac:spMk id="6" creationId="{00000000-0000-0000-0000-000000000000}"/>
          </ac:spMkLst>
        </pc:spChg>
        <pc:picChg chg="mod">
          <ac:chgData name="Tizian Rein" userId="baea9d8f-ebc2-4def-a2b7-20c21af15d23" providerId="ADAL" clId="{66FDB5D5-4A85-4E69-8515-6E23DBACB610}" dt="2024-10-17T14:18:30.600" v="734" actId="1367"/>
          <ac:picMkLst>
            <pc:docMk/>
            <pc:sldMasterMk cId="0" sldId="2147483648"/>
            <ac:picMk id="3" creationId="{00000000-0000-0000-0000-000000000000}"/>
          </ac:picMkLst>
        </pc:picChg>
        <pc:sldLayoutChg chg="modSp mod">
          <pc:chgData name="Tizian Rein" userId="baea9d8f-ebc2-4def-a2b7-20c21af15d23" providerId="ADAL" clId="{66FDB5D5-4A85-4E69-8515-6E23DBACB610}" dt="2024-10-17T15:01:21.967" v="1390" actId="1076"/>
          <pc:sldLayoutMkLst>
            <pc:docMk/>
            <pc:sldMasterMk cId="0" sldId="2147483648"/>
            <pc:sldLayoutMk cId="1111508191" sldId="2147483653"/>
          </pc:sldLayoutMkLst>
          <pc:spChg chg="mod">
            <ac:chgData name="Tizian Rein" userId="baea9d8f-ebc2-4def-a2b7-20c21af15d23" providerId="ADAL" clId="{66FDB5D5-4A85-4E69-8515-6E23DBACB610}" dt="2024-10-17T15:01:21.967" v="1390" actId="1076"/>
            <ac:spMkLst>
              <pc:docMk/>
              <pc:sldMasterMk cId="0" sldId="2147483648"/>
              <pc:sldLayoutMk cId="1111508191" sldId="2147483653"/>
              <ac:spMk id="8" creationId="{00000000-0000-0000-0000-000000000000}"/>
            </ac:spMkLst>
          </pc:spChg>
          <pc:spChg chg="ord">
            <ac:chgData name="Tizian Rein" userId="baea9d8f-ebc2-4def-a2b7-20c21af15d23" providerId="ADAL" clId="{66FDB5D5-4A85-4E69-8515-6E23DBACB610}" dt="2024-10-17T14:19:08.578" v="742" actId="167"/>
            <ac:spMkLst>
              <pc:docMk/>
              <pc:sldMasterMk cId="0" sldId="2147483648"/>
              <pc:sldLayoutMk cId="1111508191" sldId="2147483653"/>
              <ac:spMk id="9" creationId="{00000000-0000-0000-0000-000000000000}"/>
            </ac:spMkLst>
          </pc:spChg>
          <pc:spChg chg="mod">
            <ac:chgData name="Tizian Rein" userId="baea9d8f-ebc2-4def-a2b7-20c21af15d23" providerId="ADAL" clId="{66FDB5D5-4A85-4E69-8515-6E23DBACB610}" dt="2024-10-17T14:19:10.196" v="743"/>
            <ac:spMkLst>
              <pc:docMk/>
              <pc:sldMasterMk cId="0" sldId="2147483648"/>
              <pc:sldLayoutMk cId="1111508191" sldId="2147483653"/>
              <ac:spMk id="12" creationId="{00000000-0000-0000-0000-000000000000}"/>
            </ac:spMkLst>
          </pc:spChg>
          <pc:spChg chg="mod">
            <ac:chgData name="Tizian Rein" userId="baea9d8f-ebc2-4def-a2b7-20c21af15d23" providerId="ADAL" clId="{66FDB5D5-4A85-4E69-8515-6E23DBACB610}" dt="2024-10-17T15:01:17.368" v="1383" actId="1076"/>
            <ac:spMkLst>
              <pc:docMk/>
              <pc:sldMasterMk cId="0" sldId="2147483648"/>
              <pc:sldLayoutMk cId="1111508191" sldId="2147483653"/>
              <ac:spMk id="13" creationId="{00000000-0000-0000-0000-000000000000}"/>
            </ac:spMkLst>
          </pc:spChg>
        </pc:sldLayoutChg>
        <pc:sldLayoutChg chg="modSp mod">
          <pc:chgData name="Tizian Rein" userId="baea9d8f-ebc2-4def-a2b7-20c21af15d23" providerId="ADAL" clId="{66FDB5D5-4A85-4E69-8515-6E23DBACB610}" dt="2024-10-17T14:57:40.136" v="1306" actId="1076"/>
          <pc:sldLayoutMkLst>
            <pc:docMk/>
            <pc:sldMasterMk cId="0" sldId="2147483648"/>
            <pc:sldLayoutMk cId="2183948741" sldId="2147483654"/>
          </pc:sldLayoutMkLst>
          <pc:spChg chg="mod">
            <ac:chgData name="Tizian Rein" userId="baea9d8f-ebc2-4def-a2b7-20c21af15d23" providerId="ADAL" clId="{66FDB5D5-4A85-4E69-8515-6E23DBACB610}" dt="2024-10-17T14:57:40.136" v="1306" actId="1076"/>
            <ac:spMkLst>
              <pc:docMk/>
              <pc:sldMasterMk cId="0" sldId="2147483648"/>
              <pc:sldLayoutMk cId="2183948741" sldId="2147483654"/>
              <ac:spMk id="3" creationId="{00000000-0000-0000-0000-000000000000}"/>
            </ac:spMkLst>
          </pc:spChg>
          <pc:spChg chg="mod">
            <ac:chgData name="Tizian Rein" userId="baea9d8f-ebc2-4def-a2b7-20c21af15d23" providerId="ADAL" clId="{66FDB5D5-4A85-4E69-8515-6E23DBACB610}" dt="2024-10-17T14:18:51.057" v="737"/>
            <ac:spMkLst>
              <pc:docMk/>
              <pc:sldMasterMk cId="0" sldId="2147483648"/>
              <pc:sldLayoutMk cId="2183948741" sldId="2147483654"/>
              <ac:spMk id="7" creationId="{00000000-0000-0000-0000-000000000000}"/>
            </ac:spMkLst>
          </pc:spChg>
          <pc:spChg chg="mod">
            <ac:chgData name="Tizian Rein" userId="baea9d8f-ebc2-4def-a2b7-20c21af15d23" providerId="ADAL" clId="{66FDB5D5-4A85-4E69-8515-6E23DBACB610}" dt="2024-10-17T14:57:37.643" v="1305" actId="1076"/>
            <ac:spMkLst>
              <pc:docMk/>
              <pc:sldMasterMk cId="0" sldId="2147483648"/>
              <pc:sldLayoutMk cId="2183948741" sldId="2147483654"/>
              <ac:spMk id="10" creationId="{00000000-0000-0000-0000-000000000000}"/>
            </ac:spMkLst>
          </pc:spChg>
        </pc:sldLayoutChg>
        <pc:sldLayoutChg chg="modSp mod">
          <pc:chgData name="Tizian Rein" userId="baea9d8f-ebc2-4def-a2b7-20c21af15d23" providerId="ADAL" clId="{66FDB5D5-4A85-4E69-8515-6E23DBACB610}" dt="2024-10-17T15:01:29.313" v="1392" actId="1076"/>
          <pc:sldLayoutMkLst>
            <pc:docMk/>
            <pc:sldMasterMk cId="0" sldId="2147483648"/>
            <pc:sldLayoutMk cId="4257987376" sldId="2147483656"/>
          </pc:sldLayoutMkLst>
          <pc:spChg chg="mod">
            <ac:chgData name="Tizian Rein" userId="baea9d8f-ebc2-4def-a2b7-20c21af15d23" providerId="ADAL" clId="{66FDB5D5-4A85-4E69-8515-6E23DBACB610}" dt="2024-10-17T14:19:12.881" v="744"/>
            <ac:spMkLst>
              <pc:docMk/>
              <pc:sldMasterMk cId="0" sldId="2147483648"/>
              <pc:sldLayoutMk cId="4257987376" sldId="2147483656"/>
              <ac:spMk id="10" creationId="{00000000-0000-0000-0000-000000000000}"/>
            </ac:spMkLst>
          </pc:spChg>
          <pc:spChg chg="mod">
            <ac:chgData name="Tizian Rein" userId="baea9d8f-ebc2-4def-a2b7-20c21af15d23" providerId="ADAL" clId="{66FDB5D5-4A85-4E69-8515-6E23DBACB610}" dt="2024-10-17T15:01:29.313" v="1392" actId="1076"/>
            <ac:spMkLst>
              <pc:docMk/>
              <pc:sldMasterMk cId="0" sldId="2147483648"/>
              <pc:sldLayoutMk cId="4257987376" sldId="2147483656"/>
              <ac:spMk id="11" creationId="{00000000-0000-0000-0000-000000000000}"/>
            </ac:spMkLst>
          </pc:spChg>
        </pc:sldLayoutChg>
        <pc:sldLayoutChg chg="modSp mod">
          <pc:chgData name="Tizian Rein" userId="baea9d8f-ebc2-4def-a2b7-20c21af15d23" providerId="ADAL" clId="{66FDB5D5-4A85-4E69-8515-6E23DBACB610}" dt="2024-10-17T14:59:30.875" v="1341" actId="1076"/>
          <pc:sldLayoutMkLst>
            <pc:docMk/>
            <pc:sldMasterMk cId="0" sldId="2147483648"/>
            <pc:sldLayoutMk cId="3462901403" sldId="2147483657"/>
          </pc:sldLayoutMkLst>
          <pc:spChg chg="mod">
            <ac:chgData name="Tizian Rein" userId="baea9d8f-ebc2-4def-a2b7-20c21af15d23" providerId="ADAL" clId="{66FDB5D5-4A85-4E69-8515-6E23DBACB610}" dt="2024-10-17T14:18:56.681" v="739"/>
            <ac:spMkLst>
              <pc:docMk/>
              <pc:sldMasterMk cId="0" sldId="2147483648"/>
              <pc:sldLayoutMk cId="3462901403" sldId="2147483657"/>
              <ac:spMk id="8" creationId="{00000000-0000-0000-0000-000000000000}"/>
            </ac:spMkLst>
          </pc:spChg>
          <pc:spChg chg="mod">
            <ac:chgData name="Tizian Rein" userId="baea9d8f-ebc2-4def-a2b7-20c21af15d23" providerId="ADAL" clId="{66FDB5D5-4A85-4E69-8515-6E23DBACB610}" dt="2024-10-17T14:59:17.483" v="1334" actId="1076"/>
            <ac:spMkLst>
              <pc:docMk/>
              <pc:sldMasterMk cId="0" sldId="2147483648"/>
              <pc:sldLayoutMk cId="3462901403" sldId="2147483657"/>
              <ac:spMk id="11" creationId="{00000000-0000-0000-0000-000000000000}"/>
            </ac:spMkLst>
          </pc:spChg>
          <pc:spChg chg="mod">
            <ac:chgData name="Tizian Rein" userId="baea9d8f-ebc2-4def-a2b7-20c21af15d23" providerId="ADAL" clId="{66FDB5D5-4A85-4E69-8515-6E23DBACB610}" dt="2024-10-17T14:59:30.875" v="1341" actId="1076"/>
            <ac:spMkLst>
              <pc:docMk/>
              <pc:sldMasterMk cId="0" sldId="2147483648"/>
              <pc:sldLayoutMk cId="3462901403" sldId="2147483657"/>
              <ac:spMk id="13" creationId="{00000000-0000-0000-0000-000000000000}"/>
            </ac:spMkLst>
          </pc:spChg>
          <pc:spChg chg="mod">
            <ac:chgData name="Tizian Rein" userId="baea9d8f-ebc2-4def-a2b7-20c21af15d23" providerId="ADAL" clId="{66FDB5D5-4A85-4E69-8515-6E23DBACB610}" dt="2024-10-17T14:59:11.411" v="1327" actId="1076"/>
            <ac:spMkLst>
              <pc:docMk/>
              <pc:sldMasterMk cId="0" sldId="2147483648"/>
              <pc:sldLayoutMk cId="3462901403" sldId="2147483657"/>
              <ac:spMk id="16" creationId="{00000000-0000-0000-0000-000000000000}"/>
            </ac:spMkLst>
          </pc:spChg>
        </pc:sldLayoutChg>
        <pc:sldLayoutChg chg="modSp mod">
          <pc:chgData name="Tizian Rein" userId="baea9d8f-ebc2-4def-a2b7-20c21af15d23" providerId="ADAL" clId="{66FDB5D5-4A85-4E69-8515-6E23DBACB610}" dt="2024-10-17T14:57:31.086" v="1303" actId="1076"/>
          <pc:sldLayoutMkLst>
            <pc:docMk/>
            <pc:sldMasterMk cId="0" sldId="2147483648"/>
            <pc:sldLayoutMk cId="171855092" sldId="2147483662"/>
          </pc:sldLayoutMkLst>
          <pc:spChg chg="mod">
            <ac:chgData name="Tizian Rein" userId="baea9d8f-ebc2-4def-a2b7-20c21af15d23" providerId="ADAL" clId="{66FDB5D5-4A85-4E69-8515-6E23DBACB610}" dt="2024-10-17T14:18:48.728" v="736"/>
            <ac:spMkLst>
              <pc:docMk/>
              <pc:sldMasterMk cId="0" sldId="2147483648"/>
              <pc:sldLayoutMk cId="171855092" sldId="2147483662"/>
              <ac:spMk id="10" creationId="{00000000-0000-0000-0000-000000000000}"/>
            </ac:spMkLst>
          </pc:spChg>
          <pc:spChg chg="mod">
            <ac:chgData name="Tizian Rein" userId="baea9d8f-ebc2-4def-a2b7-20c21af15d23" providerId="ADAL" clId="{66FDB5D5-4A85-4E69-8515-6E23DBACB610}" dt="2024-10-17T14:57:26.691" v="1300" actId="1076"/>
            <ac:spMkLst>
              <pc:docMk/>
              <pc:sldMasterMk cId="0" sldId="2147483648"/>
              <pc:sldLayoutMk cId="171855092" sldId="2147483662"/>
              <ac:spMk id="12" creationId="{00000000-0000-0000-0000-000000000000}"/>
            </ac:spMkLst>
          </pc:spChg>
          <pc:spChg chg="mod">
            <ac:chgData name="Tizian Rein" userId="baea9d8f-ebc2-4def-a2b7-20c21af15d23" providerId="ADAL" clId="{66FDB5D5-4A85-4E69-8515-6E23DBACB610}" dt="2024-10-17T14:57:31.086" v="1303" actId="1076"/>
            <ac:spMkLst>
              <pc:docMk/>
              <pc:sldMasterMk cId="0" sldId="2147483648"/>
              <pc:sldLayoutMk cId="171855092" sldId="2147483662"/>
              <ac:spMk id="16" creationId="{00000000-0000-0000-0000-000000000000}"/>
            </ac:spMkLst>
          </pc:spChg>
        </pc:sldLayoutChg>
        <pc:sldLayoutChg chg="modSp mod">
          <pc:chgData name="Tizian Rein" userId="baea9d8f-ebc2-4def-a2b7-20c21af15d23" providerId="ADAL" clId="{66FDB5D5-4A85-4E69-8515-6E23DBACB610}" dt="2024-10-17T15:00:54.385" v="1381" actId="1076"/>
          <pc:sldLayoutMkLst>
            <pc:docMk/>
            <pc:sldMasterMk cId="0" sldId="2147483648"/>
            <pc:sldLayoutMk cId="1111508191" sldId="2147483703"/>
          </pc:sldLayoutMkLst>
          <pc:spChg chg="mod">
            <ac:chgData name="Tizian Rein" userId="baea9d8f-ebc2-4def-a2b7-20c21af15d23" providerId="ADAL" clId="{66FDB5D5-4A85-4E69-8515-6E23DBACB610}" dt="2024-10-17T15:00:54.385" v="1381" actId="1076"/>
            <ac:spMkLst>
              <pc:docMk/>
              <pc:sldMasterMk cId="0" sldId="2147483648"/>
              <pc:sldLayoutMk cId="1111508191" sldId="2147483703"/>
              <ac:spMk id="10" creationId="{00000000-0000-0000-0000-000000000000}"/>
            </ac:spMkLst>
          </pc:spChg>
          <pc:spChg chg="mod">
            <ac:chgData name="Tizian Rein" userId="baea9d8f-ebc2-4def-a2b7-20c21af15d23" providerId="ADAL" clId="{66FDB5D5-4A85-4E69-8515-6E23DBACB610}" dt="2024-10-17T14:19:01.473" v="741"/>
            <ac:spMkLst>
              <pc:docMk/>
              <pc:sldMasterMk cId="0" sldId="2147483648"/>
              <pc:sldLayoutMk cId="1111508191" sldId="2147483703"/>
              <ac:spMk id="12" creationId="{00000000-0000-0000-0000-000000000000}"/>
            </ac:spMkLst>
          </pc:spChg>
          <pc:spChg chg="mod">
            <ac:chgData name="Tizian Rein" userId="baea9d8f-ebc2-4def-a2b7-20c21af15d23" providerId="ADAL" clId="{66FDB5D5-4A85-4E69-8515-6E23DBACB610}" dt="2024-10-17T15:00:44.786" v="1368" actId="1076"/>
            <ac:spMkLst>
              <pc:docMk/>
              <pc:sldMasterMk cId="0" sldId="2147483648"/>
              <pc:sldLayoutMk cId="1111508191" sldId="2147483703"/>
              <ac:spMk id="13" creationId="{00000000-0000-0000-0000-000000000000}"/>
            </ac:spMkLst>
          </pc:spChg>
        </pc:sldLayoutChg>
        <pc:sldLayoutChg chg="modSp mod">
          <pc:chgData name="Tizian Rein" userId="baea9d8f-ebc2-4def-a2b7-20c21af15d23" providerId="ADAL" clId="{66FDB5D5-4A85-4E69-8515-6E23DBACB610}" dt="2024-10-17T14:58:56.911" v="1325" actId="1076"/>
          <pc:sldLayoutMkLst>
            <pc:docMk/>
            <pc:sldMasterMk cId="0" sldId="2147483648"/>
            <pc:sldLayoutMk cId="2183948741" sldId="2147483704"/>
          </pc:sldLayoutMkLst>
          <pc:spChg chg="mod">
            <ac:chgData name="Tizian Rein" userId="baea9d8f-ebc2-4def-a2b7-20c21af15d23" providerId="ADAL" clId="{66FDB5D5-4A85-4E69-8515-6E23DBACB610}" dt="2024-10-17T14:58:56.911" v="1325" actId="1076"/>
            <ac:spMkLst>
              <pc:docMk/>
              <pc:sldMasterMk cId="0" sldId="2147483648"/>
              <pc:sldLayoutMk cId="2183948741" sldId="2147483704"/>
              <ac:spMk id="3" creationId="{00000000-0000-0000-0000-000000000000}"/>
            </ac:spMkLst>
          </pc:spChg>
          <pc:spChg chg="mod">
            <ac:chgData name="Tizian Rein" userId="baea9d8f-ebc2-4def-a2b7-20c21af15d23" providerId="ADAL" clId="{66FDB5D5-4A85-4E69-8515-6E23DBACB610}" dt="2024-10-17T14:58:00.778" v="1317" actId="1076"/>
            <ac:spMkLst>
              <pc:docMk/>
              <pc:sldMasterMk cId="0" sldId="2147483648"/>
              <pc:sldLayoutMk cId="2183948741" sldId="2147483704"/>
              <ac:spMk id="6" creationId="{00000000-0000-0000-0000-000000000000}"/>
            </ac:spMkLst>
          </pc:spChg>
          <pc:spChg chg="mod">
            <ac:chgData name="Tizian Rein" userId="baea9d8f-ebc2-4def-a2b7-20c21af15d23" providerId="ADAL" clId="{66FDB5D5-4A85-4E69-8515-6E23DBACB610}" dt="2024-10-17T14:18:53.001" v="738"/>
            <ac:spMkLst>
              <pc:docMk/>
              <pc:sldMasterMk cId="0" sldId="2147483648"/>
              <pc:sldLayoutMk cId="2183948741" sldId="2147483704"/>
              <ac:spMk id="7" creationId="{00000000-0000-0000-0000-000000000000}"/>
            </ac:spMkLst>
          </pc:spChg>
          <pc:spChg chg="mod">
            <ac:chgData name="Tizian Rein" userId="baea9d8f-ebc2-4def-a2b7-20c21af15d23" providerId="ADAL" clId="{66FDB5D5-4A85-4E69-8515-6E23DBACB610}" dt="2024-10-17T14:57:52.983" v="1310" actId="1076"/>
            <ac:spMkLst>
              <pc:docMk/>
              <pc:sldMasterMk cId="0" sldId="2147483648"/>
              <pc:sldLayoutMk cId="2183948741" sldId="2147483704"/>
              <ac:spMk id="10" creationId="{00000000-0000-0000-0000-000000000000}"/>
            </ac:spMkLst>
          </pc:spChg>
        </pc:sldLayoutChg>
        <pc:sldLayoutChg chg="modSp mod">
          <pc:chgData name="Tizian Rein" userId="baea9d8f-ebc2-4def-a2b7-20c21af15d23" providerId="ADAL" clId="{66FDB5D5-4A85-4E69-8515-6E23DBACB610}" dt="2024-10-17T15:00:28.836" v="1366" actId="1076"/>
          <pc:sldLayoutMkLst>
            <pc:docMk/>
            <pc:sldMasterMk cId="0" sldId="2147483648"/>
            <pc:sldLayoutMk cId="1111508191" sldId="2147483711"/>
          </pc:sldLayoutMkLst>
          <pc:spChg chg="mod">
            <ac:chgData name="Tizian Rein" userId="baea9d8f-ebc2-4def-a2b7-20c21af15d23" providerId="ADAL" clId="{66FDB5D5-4A85-4E69-8515-6E23DBACB610}" dt="2024-10-17T15:00:25.179" v="1359" actId="1076"/>
            <ac:spMkLst>
              <pc:docMk/>
              <pc:sldMasterMk cId="0" sldId="2147483648"/>
              <pc:sldLayoutMk cId="1111508191" sldId="2147483711"/>
              <ac:spMk id="8" creationId="{00000000-0000-0000-0000-000000000000}"/>
            </ac:spMkLst>
          </pc:spChg>
          <pc:spChg chg="mod">
            <ac:chgData name="Tizian Rein" userId="baea9d8f-ebc2-4def-a2b7-20c21af15d23" providerId="ADAL" clId="{66FDB5D5-4A85-4E69-8515-6E23DBACB610}" dt="2024-10-17T15:00:28.836" v="1366" actId="1076"/>
            <ac:spMkLst>
              <pc:docMk/>
              <pc:sldMasterMk cId="0" sldId="2147483648"/>
              <pc:sldLayoutMk cId="1111508191" sldId="2147483711"/>
              <ac:spMk id="11" creationId="{00000000-0000-0000-0000-000000000000}"/>
            </ac:spMkLst>
          </pc:spChg>
          <pc:spChg chg="mod">
            <ac:chgData name="Tizian Rein" userId="baea9d8f-ebc2-4def-a2b7-20c21af15d23" providerId="ADAL" clId="{66FDB5D5-4A85-4E69-8515-6E23DBACB610}" dt="2024-10-17T14:18:59.657" v="740"/>
            <ac:spMkLst>
              <pc:docMk/>
              <pc:sldMasterMk cId="0" sldId="2147483648"/>
              <pc:sldLayoutMk cId="1111508191" sldId="2147483711"/>
              <ac:spMk id="12" creationId="{00000000-0000-0000-0000-000000000000}"/>
            </ac:spMkLst>
          </pc:spChg>
          <pc:spChg chg="mod">
            <ac:chgData name="Tizian Rein" userId="baea9d8f-ebc2-4def-a2b7-20c21af15d23" providerId="ADAL" clId="{66FDB5D5-4A85-4E69-8515-6E23DBACB610}" dt="2024-10-17T15:00:17.257" v="1345" actId="1076"/>
            <ac:spMkLst>
              <pc:docMk/>
              <pc:sldMasterMk cId="0" sldId="2147483648"/>
              <pc:sldLayoutMk cId="1111508191" sldId="2147483711"/>
              <ac:spMk id="13" creationId="{00000000-0000-0000-0000-000000000000}"/>
            </ac:spMkLst>
          </pc:spChg>
          <pc:spChg chg="mod">
            <ac:chgData name="Tizian Rein" userId="baea9d8f-ebc2-4def-a2b7-20c21af15d23" providerId="ADAL" clId="{66FDB5D5-4A85-4E69-8515-6E23DBACB610}" dt="2024-10-17T15:00:21.530" v="1352" actId="1076"/>
            <ac:spMkLst>
              <pc:docMk/>
              <pc:sldMasterMk cId="0" sldId="2147483648"/>
              <pc:sldLayoutMk cId="1111508191" sldId="2147483711"/>
              <ac:spMk id="18" creationId="{00000000-0000-0000-0000-000000000000}"/>
            </ac:spMkLst>
          </pc:spChg>
        </pc:sldLayoutChg>
      </pc:sldMasterChg>
      <pc:sldMasterChg chg="modSp del mod">
        <pc:chgData name="Tizian Rein" userId="baea9d8f-ebc2-4def-a2b7-20c21af15d23" providerId="ADAL" clId="{66FDB5D5-4A85-4E69-8515-6E23DBACB610}" dt="2024-10-17T14:24:28.072" v="759" actId="2696"/>
        <pc:sldMasterMkLst>
          <pc:docMk/>
          <pc:sldMasterMk cId="0" sldId="2147483663"/>
        </pc:sldMasterMkLst>
        <pc:spChg chg="mod">
          <ac:chgData name="Tizian Rein" userId="baea9d8f-ebc2-4def-a2b7-20c21af15d23" providerId="ADAL" clId="{66FDB5D5-4A85-4E69-8515-6E23DBACB610}" dt="2024-10-17T14:06:12.117" v="283"/>
          <ac:spMkLst>
            <pc:docMk/>
            <pc:sldMasterMk cId="0" sldId="2147483663"/>
            <ac:spMk id="10" creationId="{00000000-0000-0000-0000-000000000000}"/>
          </ac:spMkLst>
        </pc:spChg>
        <pc:spChg chg="mod">
          <ac:chgData name="Tizian Rein" userId="baea9d8f-ebc2-4def-a2b7-20c21af15d23" providerId="ADAL" clId="{66FDB5D5-4A85-4E69-8515-6E23DBACB610}" dt="2024-10-17T14:06:33.903" v="290" actId="404"/>
          <ac:spMkLst>
            <pc:docMk/>
            <pc:sldMasterMk cId="0" sldId="2147483663"/>
            <ac:spMk id="11" creationId="{00000000-0000-0000-0000-000000000000}"/>
          </ac:spMkLst>
        </pc:spChg>
        <pc:picChg chg="mod">
          <ac:chgData name="Tizian Rein" userId="baea9d8f-ebc2-4def-a2b7-20c21af15d23" providerId="ADAL" clId="{66FDB5D5-4A85-4E69-8515-6E23DBACB610}" dt="2024-10-17T14:17:55.983" v="731" actId="1367"/>
          <ac:picMkLst>
            <pc:docMk/>
            <pc:sldMasterMk cId="0" sldId="2147483663"/>
            <ac:picMk id="5" creationId="{00000000-0000-0000-0000-000000000000}"/>
          </ac:picMkLst>
        </pc:picChg>
      </pc:sldMasterChg>
      <pc:sldMasterChg chg="addSp delSp modSp mod modSldLayout">
        <pc:chgData name="Tizian Rein" userId="baea9d8f-ebc2-4def-a2b7-20c21af15d23" providerId="ADAL" clId="{66FDB5D5-4A85-4E69-8515-6E23DBACB610}" dt="2024-10-17T14:56:37.633" v="1290" actId="1076"/>
        <pc:sldMasterMkLst>
          <pc:docMk/>
          <pc:sldMasterMk cId="0" sldId="2147483668"/>
        </pc:sldMasterMkLst>
        <pc:spChg chg="add mod">
          <ac:chgData name="Tizian Rein" userId="baea9d8f-ebc2-4def-a2b7-20c21af15d23" providerId="ADAL" clId="{66FDB5D5-4A85-4E69-8515-6E23DBACB610}" dt="2024-10-17T14:17:39.008" v="730" actId="207"/>
          <ac:spMkLst>
            <pc:docMk/>
            <pc:sldMasterMk cId="0" sldId="2147483668"/>
            <ac:spMk id="4" creationId="{C75631BC-17AB-A4CD-E66F-C0778D1994B9}"/>
          </ac:spMkLst>
        </pc:spChg>
        <pc:spChg chg="mod">
          <ac:chgData name="Tizian Rein" userId="baea9d8f-ebc2-4def-a2b7-20c21af15d23" providerId="ADAL" clId="{66FDB5D5-4A85-4E69-8515-6E23DBACB610}" dt="2024-10-17T14:06:42.679" v="293" actId="404"/>
          <ac:spMkLst>
            <pc:docMk/>
            <pc:sldMasterMk cId="0" sldId="2147483668"/>
            <ac:spMk id="8" creationId="{00000000-0000-0000-0000-000000000000}"/>
          </ac:spMkLst>
        </pc:spChg>
        <pc:spChg chg="mod">
          <ac:chgData name="Tizian Rein" userId="baea9d8f-ebc2-4def-a2b7-20c21af15d23" providerId="ADAL" clId="{66FDB5D5-4A85-4E69-8515-6E23DBACB610}" dt="2024-10-17T14:04:36.711" v="277" actId="404"/>
          <ac:spMkLst>
            <pc:docMk/>
            <pc:sldMasterMk cId="0" sldId="2147483668"/>
            <ac:spMk id="10" creationId="{00000000-0000-0000-0000-000000000000}"/>
          </ac:spMkLst>
        </pc:spChg>
        <pc:spChg chg="del">
          <ac:chgData name="Tizian Rein" userId="baea9d8f-ebc2-4def-a2b7-20c21af15d23" providerId="ADAL" clId="{66FDB5D5-4A85-4E69-8515-6E23DBACB610}" dt="2024-10-17T14:06:38.679" v="291" actId="478"/>
          <ac:spMkLst>
            <pc:docMk/>
            <pc:sldMasterMk cId="0" sldId="2147483668"/>
            <ac:spMk id="23" creationId="{00000000-0000-0000-0000-000000000000}"/>
          </ac:spMkLst>
        </pc:spChg>
        <pc:picChg chg="add del mod ord">
          <ac:chgData name="Tizian Rein" userId="baea9d8f-ebc2-4def-a2b7-20c21af15d23" providerId="ADAL" clId="{66FDB5D5-4A85-4E69-8515-6E23DBACB610}" dt="2024-10-17T14:23:07.299" v="752" actId="478"/>
          <ac:picMkLst>
            <pc:docMk/>
            <pc:sldMasterMk cId="0" sldId="2147483668"/>
            <ac:picMk id="3" creationId="{139A3BC3-40B6-B967-8E1E-4050B7F764AF}"/>
          </ac:picMkLst>
        </pc:picChg>
        <pc:picChg chg="del">
          <ac:chgData name="Tizian Rein" userId="baea9d8f-ebc2-4def-a2b7-20c21af15d23" providerId="ADAL" clId="{66FDB5D5-4A85-4E69-8515-6E23DBACB610}" dt="2024-10-17T14:03:41.352" v="268" actId="478"/>
          <ac:picMkLst>
            <pc:docMk/>
            <pc:sldMasterMk cId="0" sldId="2147483668"/>
            <ac:picMk id="5" creationId="{00000000-0000-0000-0000-000000000000}"/>
          </ac:picMkLst>
        </pc:picChg>
        <pc:picChg chg="add del mod ord">
          <ac:chgData name="Tizian Rein" userId="baea9d8f-ebc2-4def-a2b7-20c21af15d23" providerId="ADAL" clId="{66FDB5D5-4A85-4E69-8515-6E23DBACB610}" dt="2024-10-17T14:25:50.154" v="817" actId="478"/>
          <ac:picMkLst>
            <pc:docMk/>
            <pc:sldMasterMk cId="0" sldId="2147483668"/>
            <ac:picMk id="9" creationId="{FEBF261F-F8B0-6C99-B300-04337D546043}"/>
          </ac:picMkLst>
        </pc:picChg>
        <pc:sldLayoutChg chg="modSp mod">
          <pc:chgData name="Tizian Rein" userId="baea9d8f-ebc2-4def-a2b7-20c21af15d23" providerId="ADAL" clId="{66FDB5D5-4A85-4E69-8515-6E23DBACB610}" dt="2024-10-17T14:56:37.633" v="1290" actId="1076"/>
          <pc:sldLayoutMkLst>
            <pc:docMk/>
            <pc:sldMasterMk cId="0" sldId="2147483668"/>
            <pc:sldLayoutMk cId="171855092" sldId="2147483669"/>
          </pc:sldLayoutMkLst>
          <pc:spChg chg="mod">
            <ac:chgData name="Tizian Rein" userId="baea9d8f-ebc2-4def-a2b7-20c21af15d23" providerId="ADAL" clId="{66FDB5D5-4A85-4E69-8515-6E23DBACB610}" dt="2024-10-17T14:03:06.835" v="263"/>
            <ac:spMkLst>
              <pc:docMk/>
              <pc:sldMasterMk cId="0" sldId="2147483668"/>
              <pc:sldLayoutMk cId="171855092" sldId="2147483669"/>
              <ac:spMk id="7" creationId="{00000000-0000-0000-0000-000000000000}"/>
            </ac:spMkLst>
          </pc:spChg>
          <pc:spChg chg="mod">
            <ac:chgData name="Tizian Rein" userId="baea9d8f-ebc2-4def-a2b7-20c21af15d23" providerId="ADAL" clId="{66FDB5D5-4A85-4E69-8515-6E23DBACB610}" dt="2024-10-17T14:55:18.664" v="1287" actId="1076"/>
            <ac:spMkLst>
              <pc:docMk/>
              <pc:sldMasterMk cId="0" sldId="2147483668"/>
              <pc:sldLayoutMk cId="171855092" sldId="2147483669"/>
              <ac:spMk id="12" creationId="{00000000-0000-0000-0000-000000000000}"/>
            </ac:spMkLst>
          </pc:spChg>
          <pc:spChg chg="mod">
            <ac:chgData name="Tizian Rein" userId="baea9d8f-ebc2-4def-a2b7-20c21af15d23" providerId="ADAL" clId="{66FDB5D5-4A85-4E69-8515-6E23DBACB610}" dt="2024-10-17T14:56:37.633" v="1290" actId="1076"/>
            <ac:spMkLst>
              <pc:docMk/>
              <pc:sldMasterMk cId="0" sldId="2147483668"/>
              <pc:sldLayoutMk cId="171855092" sldId="2147483669"/>
              <ac:spMk id="16" creationId="{00000000-0000-0000-0000-000000000000}"/>
            </ac:spMkLst>
          </pc:spChg>
        </pc:sldLayoutChg>
      </pc:sldMasterChg>
      <pc:sldMasterChg chg="modSp mod modSldLayout">
        <pc:chgData name="Tizian Rein" userId="baea9d8f-ebc2-4def-a2b7-20c21af15d23" providerId="ADAL" clId="{66FDB5D5-4A85-4E69-8515-6E23DBACB610}" dt="2024-10-17T14:56:59.893" v="1298" actId="207"/>
        <pc:sldMasterMkLst>
          <pc:docMk/>
          <pc:sldMasterMk cId="0" sldId="2147483674"/>
        </pc:sldMasterMkLst>
        <pc:spChg chg="mod">
          <ac:chgData name="Tizian Rein" userId="baea9d8f-ebc2-4def-a2b7-20c21af15d23" providerId="ADAL" clId="{66FDB5D5-4A85-4E69-8515-6E23DBACB610}" dt="2024-10-17T14:06:29.257" v="288" actId="404"/>
          <ac:spMkLst>
            <pc:docMk/>
            <pc:sldMasterMk cId="0" sldId="2147483674"/>
            <ac:spMk id="9" creationId="{00000000-0000-0000-0000-000000000000}"/>
          </ac:spMkLst>
        </pc:spChg>
        <pc:spChg chg="mod">
          <ac:chgData name="Tizian Rein" userId="baea9d8f-ebc2-4def-a2b7-20c21af15d23" providerId="ADAL" clId="{66FDB5D5-4A85-4E69-8515-6E23DBACB610}" dt="2024-10-17T14:06:24.926" v="286" actId="404"/>
          <ac:spMkLst>
            <pc:docMk/>
            <pc:sldMasterMk cId="0" sldId="2147483674"/>
            <ac:spMk id="10" creationId="{00000000-0000-0000-0000-000000000000}"/>
          </ac:spMkLst>
        </pc:spChg>
        <pc:spChg chg="mod">
          <ac:chgData name="Tizian Rein" userId="baea9d8f-ebc2-4def-a2b7-20c21af15d23" providerId="ADAL" clId="{66FDB5D5-4A85-4E69-8515-6E23DBACB610}" dt="2024-10-17T14:18:18.093" v="733" actId="207"/>
          <ac:spMkLst>
            <pc:docMk/>
            <pc:sldMasterMk cId="0" sldId="2147483674"/>
            <ac:spMk id="11" creationId="{00000000-0000-0000-0000-000000000000}"/>
          </ac:spMkLst>
        </pc:spChg>
        <pc:picChg chg="mod">
          <ac:chgData name="Tizian Rein" userId="baea9d8f-ebc2-4def-a2b7-20c21af15d23" providerId="ADAL" clId="{66FDB5D5-4A85-4E69-8515-6E23DBACB610}" dt="2024-10-17T14:18:11.216" v="732" actId="1367"/>
          <ac:picMkLst>
            <pc:docMk/>
            <pc:sldMasterMk cId="0" sldId="2147483674"/>
            <ac:picMk id="7" creationId="{00000000-0000-0000-0000-000000000000}"/>
          </ac:picMkLst>
        </pc:picChg>
        <pc:sldLayoutChg chg="addSp delSp modSp mod">
          <pc:chgData name="Tizian Rein" userId="baea9d8f-ebc2-4def-a2b7-20c21af15d23" providerId="ADAL" clId="{66FDB5D5-4A85-4E69-8515-6E23DBACB610}" dt="2024-10-17T14:56:59.893" v="1298" actId="207"/>
          <pc:sldLayoutMkLst>
            <pc:docMk/>
            <pc:sldMasterMk cId="0" sldId="2147483674"/>
            <pc:sldLayoutMk cId="171855092" sldId="2147483675"/>
          </pc:sldLayoutMkLst>
          <pc:spChg chg="add mod">
            <ac:chgData name="Tizian Rein" userId="baea9d8f-ebc2-4def-a2b7-20c21af15d23" providerId="ADAL" clId="{66FDB5D5-4A85-4E69-8515-6E23DBACB610}" dt="2024-10-17T14:56:48.595" v="1292"/>
            <ac:spMkLst>
              <pc:docMk/>
              <pc:sldMasterMk cId="0" sldId="2147483674"/>
              <pc:sldLayoutMk cId="171855092" sldId="2147483675"/>
              <ac:spMk id="2" creationId="{3A9B0FF9-F957-8B55-C62F-E8811B26FA03}"/>
            </ac:spMkLst>
          </pc:spChg>
          <pc:spChg chg="add mod">
            <ac:chgData name="Tizian Rein" userId="baea9d8f-ebc2-4def-a2b7-20c21af15d23" providerId="ADAL" clId="{66FDB5D5-4A85-4E69-8515-6E23DBACB610}" dt="2024-10-17T14:56:47.803" v="1291"/>
            <ac:spMkLst>
              <pc:docMk/>
              <pc:sldMasterMk cId="0" sldId="2147483674"/>
              <pc:sldLayoutMk cId="171855092" sldId="2147483675"/>
              <ac:spMk id="3" creationId="{8D4D2B5C-AE19-C911-D268-F03EE9D964AC}"/>
            </ac:spMkLst>
          </pc:spChg>
          <pc:spChg chg="add mod">
            <ac:chgData name="Tizian Rein" userId="baea9d8f-ebc2-4def-a2b7-20c21af15d23" providerId="ADAL" clId="{66FDB5D5-4A85-4E69-8515-6E23DBACB610}" dt="2024-10-17T14:56:58.043" v="1297" actId="207"/>
            <ac:spMkLst>
              <pc:docMk/>
              <pc:sldMasterMk cId="0" sldId="2147483674"/>
              <pc:sldLayoutMk cId="171855092" sldId="2147483675"/>
              <ac:spMk id="4" creationId="{BAF718E2-B1DD-5B5C-E5EA-247908BA35DF}"/>
            </ac:spMkLst>
          </pc:spChg>
          <pc:spChg chg="add mod">
            <ac:chgData name="Tizian Rein" userId="baea9d8f-ebc2-4def-a2b7-20c21af15d23" providerId="ADAL" clId="{66FDB5D5-4A85-4E69-8515-6E23DBACB610}" dt="2024-10-17T14:56:59.893" v="1298" actId="207"/>
            <ac:spMkLst>
              <pc:docMk/>
              <pc:sldMasterMk cId="0" sldId="2147483674"/>
              <pc:sldLayoutMk cId="171855092" sldId="2147483675"/>
              <ac:spMk id="5" creationId="{5C4EA9AB-C216-D1A4-1B77-1D1A9A0FC51E}"/>
            </ac:spMkLst>
          </pc:spChg>
          <pc:spChg chg="mod">
            <ac:chgData name="Tizian Rein" userId="baea9d8f-ebc2-4def-a2b7-20c21af15d23" providerId="ADAL" clId="{66FDB5D5-4A85-4E69-8515-6E23DBACB610}" dt="2024-10-17T14:18:45.615" v="735"/>
            <ac:spMkLst>
              <pc:docMk/>
              <pc:sldMasterMk cId="0" sldId="2147483674"/>
              <pc:sldLayoutMk cId="171855092" sldId="2147483675"/>
              <ac:spMk id="8" creationId="{00000000-0000-0000-0000-000000000000}"/>
            </ac:spMkLst>
          </pc:spChg>
          <pc:spChg chg="del mod">
            <ac:chgData name="Tizian Rein" userId="baea9d8f-ebc2-4def-a2b7-20c21af15d23" providerId="ADAL" clId="{66FDB5D5-4A85-4E69-8515-6E23DBACB610}" dt="2024-10-17T14:56:50.521" v="1293" actId="478"/>
            <ac:spMkLst>
              <pc:docMk/>
              <pc:sldMasterMk cId="0" sldId="2147483674"/>
              <pc:sldLayoutMk cId="171855092" sldId="2147483675"/>
              <ac:spMk id="12" creationId="{00000000-0000-0000-0000-000000000000}"/>
            </ac:spMkLst>
          </pc:spChg>
          <pc:spChg chg="del mod">
            <ac:chgData name="Tizian Rein" userId="baea9d8f-ebc2-4def-a2b7-20c21af15d23" providerId="ADAL" clId="{66FDB5D5-4A85-4E69-8515-6E23DBACB610}" dt="2024-10-17T14:56:51.621" v="1294" actId="478"/>
            <ac:spMkLst>
              <pc:docMk/>
              <pc:sldMasterMk cId="0" sldId="2147483674"/>
              <pc:sldLayoutMk cId="171855092" sldId="2147483675"/>
              <ac:spMk id="16" creationId="{00000000-0000-0000-0000-000000000000}"/>
            </ac:spMkLst>
          </pc:spChg>
        </pc:sldLayoutChg>
      </pc:sldMasterChg>
      <pc:sldMasterChg chg="modSp mod modSldLayout">
        <pc:chgData name="Tizian Rein" userId="baea9d8f-ebc2-4def-a2b7-20c21af15d23" providerId="ADAL" clId="{66FDB5D5-4A85-4E69-8515-6E23DBACB610}" dt="2024-10-17T15:01:37.345" v="1394" actId="1076"/>
        <pc:sldMasterMkLst>
          <pc:docMk/>
          <pc:sldMasterMk cId="0" sldId="2147483684"/>
        </pc:sldMasterMkLst>
        <pc:spChg chg="mod">
          <ac:chgData name="Tizian Rein" userId="baea9d8f-ebc2-4def-a2b7-20c21af15d23" providerId="ADAL" clId="{66FDB5D5-4A85-4E69-8515-6E23DBACB610}" dt="2024-10-17T14:07:28.645" v="307" actId="404"/>
          <ac:spMkLst>
            <pc:docMk/>
            <pc:sldMasterMk cId="0" sldId="2147483684"/>
            <ac:spMk id="7" creationId="{00000000-0000-0000-0000-000000000000}"/>
          </ac:spMkLst>
        </pc:spChg>
        <pc:spChg chg="mod">
          <ac:chgData name="Tizian Rein" userId="baea9d8f-ebc2-4def-a2b7-20c21af15d23" providerId="ADAL" clId="{66FDB5D5-4A85-4E69-8515-6E23DBACB610}" dt="2024-10-17T14:19:15.740" v="745"/>
          <ac:spMkLst>
            <pc:docMk/>
            <pc:sldMasterMk cId="0" sldId="2147483684"/>
            <ac:spMk id="8" creationId="{00000000-0000-0000-0000-000000000000}"/>
          </ac:spMkLst>
        </pc:spChg>
        <pc:sldLayoutChg chg="modSp mod">
          <pc:chgData name="Tizian Rein" userId="baea9d8f-ebc2-4def-a2b7-20c21af15d23" providerId="ADAL" clId="{66FDB5D5-4A85-4E69-8515-6E23DBACB610}" dt="2024-10-17T15:01:37.345" v="1394" actId="1076"/>
          <pc:sldLayoutMkLst>
            <pc:docMk/>
            <pc:sldMasterMk cId="0" sldId="2147483684"/>
            <pc:sldLayoutMk cId="171855092" sldId="2147483685"/>
          </pc:sldLayoutMkLst>
          <pc:spChg chg="mod">
            <ac:chgData name="Tizian Rein" userId="baea9d8f-ebc2-4def-a2b7-20c21af15d23" providerId="ADAL" clId="{66FDB5D5-4A85-4E69-8515-6E23DBACB610}" dt="2024-10-17T14:19:19.096" v="746"/>
            <ac:spMkLst>
              <pc:docMk/>
              <pc:sldMasterMk cId="0" sldId="2147483684"/>
              <pc:sldLayoutMk cId="171855092" sldId="2147483685"/>
              <ac:spMk id="7" creationId="{00000000-0000-0000-0000-000000000000}"/>
            </ac:spMkLst>
          </pc:spChg>
          <pc:spChg chg="mod">
            <ac:chgData name="Tizian Rein" userId="baea9d8f-ebc2-4def-a2b7-20c21af15d23" providerId="ADAL" clId="{66FDB5D5-4A85-4E69-8515-6E23DBACB610}" dt="2024-10-17T15:01:37.345" v="1394" actId="1076"/>
            <ac:spMkLst>
              <pc:docMk/>
              <pc:sldMasterMk cId="0" sldId="2147483684"/>
              <pc:sldLayoutMk cId="171855092" sldId="2147483685"/>
              <ac:spMk id="12" creationId="{00000000-0000-0000-0000-000000000000}"/>
            </ac:spMkLst>
          </pc:spChg>
        </pc:sldLayoutChg>
      </pc:sldMasterChg>
      <pc:sldMasterChg chg="modSp mod modSldLayout">
        <pc:chgData name="Tizian Rein" userId="baea9d8f-ebc2-4def-a2b7-20c21af15d23" providerId="ADAL" clId="{66FDB5D5-4A85-4E69-8515-6E23DBACB610}" dt="2024-10-17T15:01:43.646" v="1396" actId="1076"/>
        <pc:sldMasterMkLst>
          <pc:docMk/>
          <pc:sldMasterMk cId="0" sldId="2147483697"/>
        </pc:sldMasterMkLst>
        <pc:spChg chg="mod">
          <ac:chgData name="Tizian Rein" userId="baea9d8f-ebc2-4def-a2b7-20c21af15d23" providerId="ADAL" clId="{66FDB5D5-4A85-4E69-8515-6E23DBACB610}" dt="2024-10-17T14:07:20.220" v="303" actId="404"/>
          <ac:spMkLst>
            <pc:docMk/>
            <pc:sldMasterMk cId="0" sldId="2147483697"/>
            <ac:spMk id="9" creationId="{00000000-0000-0000-0000-000000000000}"/>
          </ac:spMkLst>
        </pc:spChg>
        <pc:spChg chg="mod">
          <ac:chgData name="Tizian Rein" userId="baea9d8f-ebc2-4def-a2b7-20c21af15d23" providerId="ADAL" clId="{66FDB5D5-4A85-4E69-8515-6E23DBACB610}" dt="2024-10-17T14:19:22.485" v="747"/>
          <ac:spMkLst>
            <pc:docMk/>
            <pc:sldMasterMk cId="0" sldId="2147483697"/>
            <ac:spMk id="10" creationId="{00000000-0000-0000-0000-000000000000}"/>
          </ac:spMkLst>
        </pc:spChg>
        <pc:sldLayoutChg chg="modSp mod">
          <pc:chgData name="Tizian Rein" userId="baea9d8f-ebc2-4def-a2b7-20c21af15d23" providerId="ADAL" clId="{66FDB5D5-4A85-4E69-8515-6E23DBACB610}" dt="2024-10-17T15:01:43.646" v="1396" actId="1076"/>
          <pc:sldLayoutMkLst>
            <pc:docMk/>
            <pc:sldMasterMk cId="0" sldId="2147483697"/>
            <pc:sldLayoutMk cId="171855092" sldId="2147483698"/>
          </pc:sldLayoutMkLst>
          <pc:spChg chg="mod">
            <ac:chgData name="Tizian Rein" userId="baea9d8f-ebc2-4def-a2b7-20c21af15d23" providerId="ADAL" clId="{66FDB5D5-4A85-4E69-8515-6E23DBACB610}" dt="2024-10-17T14:19:25.239" v="748"/>
            <ac:spMkLst>
              <pc:docMk/>
              <pc:sldMasterMk cId="0" sldId="2147483697"/>
              <pc:sldLayoutMk cId="171855092" sldId="2147483698"/>
              <ac:spMk id="8" creationId="{00000000-0000-0000-0000-000000000000}"/>
            </ac:spMkLst>
          </pc:spChg>
          <pc:spChg chg="mod">
            <ac:chgData name="Tizian Rein" userId="baea9d8f-ebc2-4def-a2b7-20c21af15d23" providerId="ADAL" clId="{66FDB5D5-4A85-4E69-8515-6E23DBACB610}" dt="2024-10-17T15:01:43.646" v="1396" actId="1076"/>
            <ac:spMkLst>
              <pc:docMk/>
              <pc:sldMasterMk cId="0" sldId="2147483697"/>
              <pc:sldLayoutMk cId="171855092" sldId="2147483698"/>
              <ac:spMk id="12" creationId="{00000000-0000-0000-0000-000000000000}"/>
            </ac:spMkLst>
          </pc:spChg>
        </pc:sldLayoutChg>
      </pc:sldMasterChg>
    </pc:docChg>
  </pc:docChgLst>
</pc:chgInfo>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2486981848787888"/>
          <c:y val="2.9693859117812735E-3"/>
          <c:w val="0.4620606955380594"/>
          <c:h val="0.94046776541596178"/>
        </c:manualLayout>
      </c:layout>
      <c:barChart>
        <c:barDir val="bar"/>
        <c:grouping val="clustered"/>
        <c:varyColors val="0"/>
        <c:ser>
          <c:idx val="0"/>
          <c:order val="0"/>
          <c:tx>
            <c:strRef>
              <c:f>Tabelle1!$B$1</c:f>
              <c:strCache>
                <c:ptCount val="1"/>
                <c:pt idx="0">
                  <c:v>Datenreihe 1</c:v>
                </c:pt>
              </c:strCache>
            </c:strRef>
          </c:tx>
          <c:invertIfNegative val="0"/>
          <c:cat>
            <c:strRef>
              <c:f>Tabelle1!$A$2:$A$5</c:f>
              <c:strCache>
                <c:ptCount val="4"/>
                <c:pt idx="0">
                  <c:v>Kategorie 1</c:v>
                </c:pt>
                <c:pt idx="1">
                  <c:v>Kategorie 2</c:v>
                </c:pt>
                <c:pt idx="2">
                  <c:v>Kategorie 3</c:v>
                </c:pt>
                <c:pt idx="3">
                  <c:v>Kategorie 4</c:v>
                </c:pt>
              </c:strCache>
            </c:strRef>
          </c:cat>
          <c:val>
            <c:numRef>
              <c:f>Tabelle1!$B$2:$B$5</c:f>
              <c:numCache>
                <c:formatCode>General</c:formatCode>
                <c:ptCount val="4"/>
                <c:pt idx="0">
                  <c:v>4.3</c:v>
                </c:pt>
                <c:pt idx="1">
                  <c:v>2.5</c:v>
                </c:pt>
                <c:pt idx="2">
                  <c:v>3.5</c:v>
                </c:pt>
                <c:pt idx="3">
                  <c:v>4.5</c:v>
                </c:pt>
              </c:numCache>
            </c:numRef>
          </c:val>
          <c:extLst>
            <c:ext xmlns:c16="http://schemas.microsoft.com/office/drawing/2014/chart" uri="{C3380CC4-5D6E-409C-BE32-E72D297353CC}">
              <c16:uniqueId val="{00000000-A1B8-0F4C-898D-12584B14E9AB}"/>
            </c:ext>
          </c:extLst>
        </c:ser>
        <c:ser>
          <c:idx val="1"/>
          <c:order val="1"/>
          <c:tx>
            <c:strRef>
              <c:f>Tabelle1!$C$1</c:f>
              <c:strCache>
                <c:ptCount val="1"/>
                <c:pt idx="0">
                  <c:v>Datenreihe 2</c:v>
                </c:pt>
              </c:strCache>
            </c:strRef>
          </c:tx>
          <c:invertIfNegative val="0"/>
          <c:cat>
            <c:strRef>
              <c:f>Tabelle1!$A$2:$A$5</c:f>
              <c:strCache>
                <c:ptCount val="4"/>
                <c:pt idx="0">
                  <c:v>Kategorie 1</c:v>
                </c:pt>
                <c:pt idx="1">
                  <c:v>Kategorie 2</c:v>
                </c:pt>
                <c:pt idx="2">
                  <c:v>Kategorie 3</c:v>
                </c:pt>
                <c:pt idx="3">
                  <c:v>Kategorie 4</c:v>
                </c:pt>
              </c:strCache>
            </c:strRef>
          </c:cat>
          <c:val>
            <c:numRef>
              <c:f>Tabelle1!$C$2:$C$5</c:f>
              <c:numCache>
                <c:formatCode>General</c:formatCode>
                <c:ptCount val="4"/>
                <c:pt idx="0">
                  <c:v>2.4</c:v>
                </c:pt>
                <c:pt idx="1">
                  <c:v>4.4000000000000004</c:v>
                </c:pt>
                <c:pt idx="2">
                  <c:v>1.8</c:v>
                </c:pt>
                <c:pt idx="3">
                  <c:v>2.8</c:v>
                </c:pt>
              </c:numCache>
            </c:numRef>
          </c:val>
          <c:extLst>
            <c:ext xmlns:c16="http://schemas.microsoft.com/office/drawing/2014/chart" uri="{C3380CC4-5D6E-409C-BE32-E72D297353CC}">
              <c16:uniqueId val="{00000001-A1B8-0F4C-898D-12584B14E9AB}"/>
            </c:ext>
          </c:extLst>
        </c:ser>
        <c:ser>
          <c:idx val="2"/>
          <c:order val="2"/>
          <c:tx>
            <c:strRef>
              <c:f>Tabelle1!$D$1</c:f>
              <c:strCache>
                <c:ptCount val="1"/>
                <c:pt idx="0">
                  <c:v>Datenreihe 3</c:v>
                </c:pt>
              </c:strCache>
            </c:strRef>
          </c:tx>
          <c:invertIfNegative val="0"/>
          <c:cat>
            <c:strRef>
              <c:f>Tabelle1!$A$2:$A$5</c:f>
              <c:strCache>
                <c:ptCount val="4"/>
                <c:pt idx="0">
                  <c:v>Kategorie 1</c:v>
                </c:pt>
                <c:pt idx="1">
                  <c:v>Kategorie 2</c:v>
                </c:pt>
                <c:pt idx="2">
                  <c:v>Kategorie 3</c:v>
                </c:pt>
                <c:pt idx="3">
                  <c:v>Kategorie 4</c:v>
                </c:pt>
              </c:strCache>
            </c:strRef>
          </c:cat>
          <c:val>
            <c:numRef>
              <c:f>Tabelle1!$D$2:$D$5</c:f>
              <c:numCache>
                <c:formatCode>General</c:formatCode>
                <c:ptCount val="4"/>
                <c:pt idx="0">
                  <c:v>2</c:v>
                </c:pt>
                <c:pt idx="1">
                  <c:v>2</c:v>
                </c:pt>
                <c:pt idx="2">
                  <c:v>3</c:v>
                </c:pt>
                <c:pt idx="3">
                  <c:v>5</c:v>
                </c:pt>
              </c:numCache>
            </c:numRef>
          </c:val>
          <c:extLst>
            <c:ext xmlns:c16="http://schemas.microsoft.com/office/drawing/2014/chart" uri="{C3380CC4-5D6E-409C-BE32-E72D297353CC}">
              <c16:uniqueId val="{00000002-A1B8-0F4C-898D-12584B14E9AB}"/>
            </c:ext>
          </c:extLst>
        </c:ser>
        <c:dLbls>
          <c:showLegendKey val="0"/>
          <c:showVal val="0"/>
          <c:showCatName val="0"/>
          <c:showSerName val="0"/>
          <c:showPercent val="0"/>
          <c:showBubbleSize val="0"/>
        </c:dLbls>
        <c:gapWidth val="150"/>
        <c:axId val="55609984"/>
        <c:axId val="55632256"/>
      </c:barChart>
      <c:catAx>
        <c:axId val="55609984"/>
        <c:scaling>
          <c:orientation val="maxMin"/>
        </c:scaling>
        <c:delete val="0"/>
        <c:axPos val="l"/>
        <c:numFmt formatCode="General" sourceLinked="0"/>
        <c:majorTickMark val="out"/>
        <c:minorTickMark val="none"/>
        <c:tickLblPos val="nextTo"/>
        <c:spPr>
          <a:ln>
            <a:noFill/>
          </a:ln>
        </c:spPr>
        <c:txPr>
          <a:bodyPr/>
          <a:lstStyle/>
          <a:p>
            <a:pPr>
              <a:defRPr sz="1200"/>
            </a:pPr>
            <a:endParaRPr lang="de-DE"/>
          </a:p>
        </c:txPr>
        <c:crossAx val="55632256"/>
        <c:crosses val="autoZero"/>
        <c:auto val="1"/>
        <c:lblAlgn val="ctr"/>
        <c:lblOffset val="100"/>
        <c:noMultiLvlLbl val="0"/>
      </c:catAx>
      <c:valAx>
        <c:axId val="55632256"/>
        <c:scaling>
          <c:orientation val="minMax"/>
        </c:scaling>
        <c:delete val="1"/>
        <c:axPos val="t"/>
        <c:numFmt formatCode="General" sourceLinked="1"/>
        <c:majorTickMark val="out"/>
        <c:minorTickMark val="none"/>
        <c:tickLblPos val="none"/>
        <c:crossAx val="55609984"/>
        <c:crosses val="autoZero"/>
        <c:crossBetween val="between"/>
      </c:valAx>
      <c:spPr>
        <a:noFill/>
        <a:ln w="25400">
          <a:noFill/>
        </a:ln>
      </c:spPr>
    </c:plotArea>
    <c:legend>
      <c:legendPos val="r"/>
      <c:legendEntry>
        <c:idx val="0"/>
        <c:txPr>
          <a:bodyPr/>
          <a:lstStyle/>
          <a:p>
            <a:pPr>
              <a:defRPr sz="1200"/>
            </a:pPr>
            <a:endParaRPr lang="de-DE"/>
          </a:p>
        </c:txPr>
      </c:legendEntry>
      <c:legendEntry>
        <c:idx val="1"/>
        <c:txPr>
          <a:bodyPr/>
          <a:lstStyle/>
          <a:p>
            <a:pPr>
              <a:defRPr sz="1200"/>
            </a:pPr>
            <a:endParaRPr lang="de-DE"/>
          </a:p>
        </c:txPr>
      </c:legendEntry>
      <c:legendEntry>
        <c:idx val="2"/>
        <c:txPr>
          <a:bodyPr/>
          <a:lstStyle/>
          <a:p>
            <a:pPr>
              <a:defRPr sz="1200"/>
            </a:pPr>
            <a:endParaRPr lang="de-DE"/>
          </a:p>
        </c:txPr>
      </c:legendEntry>
      <c:layout>
        <c:manualLayout>
          <c:xMode val="edge"/>
          <c:yMode val="edge"/>
          <c:x val="0.80149253731343284"/>
          <c:y val="0.52835304493820856"/>
          <c:w val="0.17581008344106258"/>
          <c:h val="0.39444292135547893"/>
        </c:manualLayout>
      </c:layout>
      <c:overlay val="0"/>
    </c:legend>
    <c:plotVisOnly val="1"/>
    <c:dispBlanksAs val="gap"/>
    <c:showDLblsOverMax val="0"/>
  </c:chart>
  <c:txPr>
    <a:bodyPr/>
    <a:lstStyle/>
    <a:p>
      <a:pPr>
        <a:defRPr sz="1600"/>
      </a:pPr>
      <a:endParaRPr lang="de-DE"/>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3.4917781378035195E-2"/>
          <c:y val="4.8713503858794326E-2"/>
          <c:w val="0.72089832193327852"/>
          <c:h val="0.71127185070697474"/>
        </c:manualLayout>
      </c:layout>
      <c:barChart>
        <c:barDir val="col"/>
        <c:grouping val="clustered"/>
        <c:varyColors val="0"/>
        <c:ser>
          <c:idx val="0"/>
          <c:order val="0"/>
          <c:tx>
            <c:strRef>
              <c:f>Tabelle1!$B$1</c:f>
              <c:strCache>
                <c:ptCount val="1"/>
                <c:pt idx="0">
                  <c:v>Datenreihe 1</c:v>
                </c:pt>
              </c:strCache>
            </c:strRef>
          </c:tx>
          <c:spPr>
            <a:solidFill>
              <a:schemeClr val="accent1"/>
            </a:solidFill>
            <a:ln>
              <a:noFill/>
            </a:ln>
            <a:effectLst/>
          </c:spPr>
          <c:invertIfNegative val="0"/>
          <c:cat>
            <c:strRef>
              <c:f>Tabelle1!$A$2:$A$5</c:f>
              <c:strCache>
                <c:ptCount val="4"/>
                <c:pt idx="0">
                  <c:v>Kategorie 1</c:v>
                </c:pt>
                <c:pt idx="1">
                  <c:v>Kategorie 2</c:v>
                </c:pt>
                <c:pt idx="2">
                  <c:v>Kategorie 3</c:v>
                </c:pt>
                <c:pt idx="3">
                  <c:v>Kategorie 4</c:v>
                </c:pt>
              </c:strCache>
            </c:strRef>
          </c:cat>
          <c:val>
            <c:numRef>
              <c:f>Tabelle1!$B$2:$B$5</c:f>
              <c:numCache>
                <c:formatCode>General</c:formatCode>
                <c:ptCount val="4"/>
                <c:pt idx="0">
                  <c:v>4.3</c:v>
                </c:pt>
                <c:pt idx="1">
                  <c:v>2.5</c:v>
                </c:pt>
                <c:pt idx="2">
                  <c:v>3.5</c:v>
                </c:pt>
                <c:pt idx="3">
                  <c:v>4.5</c:v>
                </c:pt>
              </c:numCache>
            </c:numRef>
          </c:val>
          <c:extLst>
            <c:ext xmlns:c16="http://schemas.microsoft.com/office/drawing/2014/chart" uri="{C3380CC4-5D6E-409C-BE32-E72D297353CC}">
              <c16:uniqueId val="{00000000-3E77-7A46-A340-586A45AE84A2}"/>
            </c:ext>
          </c:extLst>
        </c:ser>
        <c:ser>
          <c:idx val="1"/>
          <c:order val="1"/>
          <c:tx>
            <c:strRef>
              <c:f>Tabelle1!$C$1</c:f>
              <c:strCache>
                <c:ptCount val="1"/>
                <c:pt idx="0">
                  <c:v>Datenreihe 2</c:v>
                </c:pt>
              </c:strCache>
            </c:strRef>
          </c:tx>
          <c:spPr>
            <a:solidFill>
              <a:schemeClr val="accent2"/>
            </a:solidFill>
            <a:ln>
              <a:noFill/>
            </a:ln>
            <a:effectLst/>
          </c:spPr>
          <c:invertIfNegative val="0"/>
          <c:cat>
            <c:strRef>
              <c:f>Tabelle1!$A$2:$A$5</c:f>
              <c:strCache>
                <c:ptCount val="4"/>
                <c:pt idx="0">
                  <c:v>Kategorie 1</c:v>
                </c:pt>
                <c:pt idx="1">
                  <c:v>Kategorie 2</c:v>
                </c:pt>
                <c:pt idx="2">
                  <c:v>Kategorie 3</c:v>
                </c:pt>
                <c:pt idx="3">
                  <c:v>Kategorie 4</c:v>
                </c:pt>
              </c:strCache>
            </c:strRef>
          </c:cat>
          <c:val>
            <c:numRef>
              <c:f>Tabelle1!$C$2:$C$5</c:f>
              <c:numCache>
                <c:formatCode>General</c:formatCode>
                <c:ptCount val="4"/>
                <c:pt idx="0">
                  <c:v>2.4</c:v>
                </c:pt>
                <c:pt idx="1">
                  <c:v>4.4000000000000004</c:v>
                </c:pt>
                <c:pt idx="2">
                  <c:v>1.8</c:v>
                </c:pt>
                <c:pt idx="3">
                  <c:v>2.8</c:v>
                </c:pt>
              </c:numCache>
            </c:numRef>
          </c:val>
          <c:extLst>
            <c:ext xmlns:c16="http://schemas.microsoft.com/office/drawing/2014/chart" uri="{C3380CC4-5D6E-409C-BE32-E72D297353CC}">
              <c16:uniqueId val="{00000001-3E77-7A46-A340-586A45AE84A2}"/>
            </c:ext>
          </c:extLst>
        </c:ser>
        <c:ser>
          <c:idx val="2"/>
          <c:order val="2"/>
          <c:tx>
            <c:strRef>
              <c:f>Tabelle1!$D$1</c:f>
              <c:strCache>
                <c:ptCount val="1"/>
                <c:pt idx="0">
                  <c:v>Datenreihe 3</c:v>
                </c:pt>
              </c:strCache>
            </c:strRef>
          </c:tx>
          <c:spPr>
            <a:solidFill>
              <a:schemeClr val="accent3"/>
            </a:solidFill>
            <a:ln>
              <a:noFill/>
            </a:ln>
            <a:effectLst/>
          </c:spPr>
          <c:invertIfNegative val="0"/>
          <c:cat>
            <c:strRef>
              <c:f>Tabelle1!$A$2:$A$5</c:f>
              <c:strCache>
                <c:ptCount val="4"/>
                <c:pt idx="0">
                  <c:v>Kategorie 1</c:v>
                </c:pt>
                <c:pt idx="1">
                  <c:v>Kategorie 2</c:v>
                </c:pt>
                <c:pt idx="2">
                  <c:v>Kategorie 3</c:v>
                </c:pt>
                <c:pt idx="3">
                  <c:v>Kategorie 4</c:v>
                </c:pt>
              </c:strCache>
            </c:strRef>
          </c:cat>
          <c:val>
            <c:numRef>
              <c:f>Tabelle1!$D$2:$D$5</c:f>
              <c:numCache>
                <c:formatCode>General</c:formatCode>
                <c:ptCount val="4"/>
                <c:pt idx="0">
                  <c:v>2</c:v>
                </c:pt>
                <c:pt idx="1">
                  <c:v>2</c:v>
                </c:pt>
                <c:pt idx="2">
                  <c:v>3</c:v>
                </c:pt>
                <c:pt idx="3">
                  <c:v>5</c:v>
                </c:pt>
              </c:numCache>
            </c:numRef>
          </c:val>
          <c:extLst>
            <c:ext xmlns:c16="http://schemas.microsoft.com/office/drawing/2014/chart" uri="{C3380CC4-5D6E-409C-BE32-E72D297353CC}">
              <c16:uniqueId val="{00000002-3E77-7A46-A340-586A45AE84A2}"/>
            </c:ext>
          </c:extLst>
        </c:ser>
        <c:dLbls>
          <c:showLegendKey val="0"/>
          <c:showVal val="0"/>
          <c:showCatName val="0"/>
          <c:showSerName val="0"/>
          <c:showPercent val="0"/>
          <c:showBubbleSize val="0"/>
        </c:dLbls>
        <c:gapWidth val="219"/>
        <c:overlap val="-27"/>
        <c:axId val="55849728"/>
        <c:axId val="55851264"/>
      </c:barChart>
      <c:catAx>
        <c:axId val="5584972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de-DE"/>
          </a:p>
        </c:txPr>
        <c:crossAx val="55851264"/>
        <c:crosses val="autoZero"/>
        <c:auto val="1"/>
        <c:lblAlgn val="ctr"/>
        <c:lblOffset val="100"/>
        <c:noMultiLvlLbl val="0"/>
      </c:catAx>
      <c:valAx>
        <c:axId val="55851264"/>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de-DE"/>
          </a:p>
        </c:txPr>
        <c:crossAx val="55849728"/>
        <c:crosses val="autoZero"/>
        <c:crossBetween val="between"/>
      </c:valAx>
      <c:spPr>
        <a:noFill/>
        <a:ln>
          <a:noFill/>
        </a:ln>
        <a:effectLst/>
      </c:spPr>
    </c:plotArea>
    <c:legend>
      <c:legendPos val="b"/>
      <c:layout>
        <c:manualLayout>
          <c:xMode val="edge"/>
          <c:yMode val="edge"/>
          <c:x val="0.8154296124150936"/>
          <c:y val="0.49854001583135465"/>
          <c:w val="0.17871519121995594"/>
          <c:h val="0.2968338288866984"/>
        </c:manualLayout>
      </c:layout>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de-DE"/>
        </a:p>
      </c:txPr>
    </c:legend>
    <c:plotVisOnly val="1"/>
    <c:dispBlanksAs val="gap"/>
    <c:showDLblsOverMax val="0"/>
  </c:chart>
  <c:spPr>
    <a:noFill/>
    <a:ln>
      <a:noFill/>
    </a:ln>
    <a:effectLst/>
  </c:spPr>
  <c:txPr>
    <a:bodyPr/>
    <a:lstStyle/>
    <a:p>
      <a:pPr>
        <a:defRPr/>
      </a:pPr>
      <a:endParaRPr lang="de-DE"/>
    </a:p>
  </c:txPr>
  <c:externalData r:id="rId1">
    <c:autoUpdate val="0"/>
  </c:externalData>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7.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2" y="0"/>
            <a:ext cx="4300855" cy="333296"/>
          </a:xfrm>
          <a:prstGeom prst="rect">
            <a:avLst/>
          </a:prstGeom>
        </p:spPr>
        <p:txBody>
          <a:bodyPr vert="horz" lIns="90708" tIns="45354" rIns="90708" bIns="45354" rtlCol="0"/>
          <a:lstStyle>
            <a:lvl1pPr algn="l" fontAlgn="auto">
              <a:spcBef>
                <a:spcPts val="0"/>
              </a:spcBef>
              <a:spcAft>
                <a:spcPts val="0"/>
              </a:spcAft>
              <a:defRPr sz="1200">
                <a:latin typeface="Arial" pitchFamily="34" charset="0"/>
                <a:cs typeface="Arial" pitchFamily="34" charset="0"/>
              </a:defRPr>
            </a:lvl1pPr>
          </a:lstStyle>
          <a:p>
            <a:pPr>
              <a:defRPr/>
            </a:pPr>
            <a:endParaRPr lang="en-GB" dirty="0"/>
          </a:p>
        </p:txBody>
      </p:sp>
      <p:sp>
        <p:nvSpPr>
          <p:cNvPr id="3" name="Datumsplatzhalter 2"/>
          <p:cNvSpPr>
            <a:spLocks noGrp="1"/>
          </p:cNvSpPr>
          <p:nvPr>
            <p:ph type="dt" sz="quarter" idx="1"/>
          </p:nvPr>
        </p:nvSpPr>
        <p:spPr>
          <a:xfrm>
            <a:off x="5621901" y="0"/>
            <a:ext cx="4300855" cy="333296"/>
          </a:xfrm>
          <a:prstGeom prst="rect">
            <a:avLst/>
          </a:prstGeom>
        </p:spPr>
        <p:txBody>
          <a:bodyPr vert="horz" lIns="90708" tIns="45354" rIns="90708" bIns="45354" rtlCol="0"/>
          <a:lstStyle>
            <a:lvl1pPr algn="r" fontAlgn="auto">
              <a:spcBef>
                <a:spcPts val="0"/>
              </a:spcBef>
              <a:spcAft>
                <a:spcPts val="0"/>
              </a:spcAft>
              <a:defRPr sz="1200">
                <a:latin typeface="Arial" pitchFamily="34" charset="0"/>
                <a:cs typeface="Arial" pitchFamily="34" charset="0"/>
              </a:defRPr>
            </a:lvl1pPr>
          </a:lstStyle>
          <a:p>
            <a:pPr>
              <a:defRPr/>
            </a:pPr>
            <a:fld id="{20751376-2EB8-4403-B858-305A8AAA6B01}" type="datetimeFigureOut">
              <a:rPr lang="en-GB"/>
              <a:pPr>
                <a:defRPr/>
              </a:pPr>
              <a:t>14/05/2025</a:t>
            </a:fld>
            <a:endParaRPr lang="en-GB" dirty="0"/>
          </a:p>
        </p:txBody>
      </p:sp>
      <p:sp>
        <p:nvSpPr>
          <p:cNvPr id="4" name="Fußzeilenplatzhalter 3"/>
          <p:cNvSpPr>
            <a:spLocks noGrp="1"/>
          </p:cNvSpPr>
          <p:nvPr>
            <p:ph type="ftr" sz="quarter" idx="2"/>
          </p:nvPr>
        </p:nvSpPr>
        <p:spPr>
          <a:xfrm>
            <a:off x="2" y="6331460"/>
            <a:ext cx="4300855" cy="333296"/>
          </a:xfrm>
          <a:prstGeom prst="rect">
            <a:avLst/>
          </a:prstGeom>
        </p:spPr>
        <p:txBody>
          <a:bodyPr vert="horz" lIns="90708" tIns="45354" rIns="90708" bIns="45354" rtlCol="0" anchor="b"/>
          <a:lstStyle>
            <a:lvl1pPr algn="l" fontAlgn="auto">
              <a:spcBef>
                <a:spcPts val="0"/>
              </a:spcBef>
              <a:spcAft>
                <a:spcPts val="0"/>
              </a:spcAft>
              <a:defRPr sz="1200">
                <a:latin typeface="Arial" pitchFamily="34" charset="0"/>
                <a:cs typeface="Arial" pitchFamily="34" charset="0"/>
              </a:defRPr>
            </a:lvl1pPr>
          </a:lstStyle>
          <a:p>
            <a:pPr>
              <a:defRPr/>
            </a:pPr>
            <a:endParaRPr lang="en-GB"/>
          </a:p>
        </p:txBody>
      </p:sp>
      <p:sp>
        <p:nvSpPr>
          <p:cNvPr id="5" name="Foliennummernplatzhalter 4"/>
          <p:cNvSpPr>
            <a:spLocks noGrp="1"/>
          </p:cNvSpPr>
          <p:nvPr>
            <p:ph type="sldNum" sz="quarter" idx="3"/>
          </p:nvPr>
        </p:nvSpPr>
        <p:spPr>
          <a:xfrm>
            <a:off x="5621901" y="6331460"/>
            <a:ext cx="4300855" cy="333296"/>
          </a:xfrm>
          <a:prstGeom prst="rect">
            <a:avLst/>
          </a:prstGeom>
        </p:spPr>
        <p:txBody>
          <a:bodyPr vert="horz" lIns="90708" tIns="45354" rIns="90708" bIns="45354" rtlCol="0" anchor="b"/>
          <a:lstStyle>
            <a:lvl1pPr algn="r" fontAlgn="auto">
              <a:spcBef>
                <a:spcPts val="0"/>
              </a:spcBef>
              <a:spcAft>
                <a:spcPts val="0"/>
              </a:spcAft>
              <a:defRPr sz="1200">
                <a:latin typeface="Arial" pitchFamily="34" charset="0"/>
                <a:cs typeface="Arial" pitchFamily="34" charset="0"/>
              </a:defRPr>
            </a:lvl1pPr>
          </a:lstStyle>
          <a:p>
            <a:pPr>
              <a:defRPr/>
            </a:pPr>
            <a:fld id="{62C15F7A-46C6-4AD2-BFEC-842DCCCC19C4}" type="slidenum">
              <a:rPr lang="en-GB"/>
              <a:pPr>
                <a:defRPr/>
              </a:pPr>
              <a:t>‹Nr.›</a:t>
            </a:fld>
            <a:endParaRPr lang="en-GB"/>
          </a:p>
        </p:txBody>
      </p:sp>
    </p:spTree>
    <p:extLst>
      <p:ext uri="{BB962C8B-B14F-4D97-AF65-F5344CB8AC3E}">
        <p14:creationId xmlns:p14="http://schemas.microsoft.com/office/powerpoint/2010/main" val="282909573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2" y="0"/>
            <a:ext cx="4300855" cy="333296"/>
          </a:xfrm>
          <a:prstGeom prst="rect">
            <a:avLst/>
          </a:prstGeom>
        </p:spPr>
        <p:txBody>
          <a:bodyPr vert="horz" lIns="90708" tIns="45354" rIns="90708" bIns="45354" rtlCol="0"/>
          <a:lstStyle>
            <a:lvl1pPr algn="l" fontAlgn="auto">
              <a:spcBef>
                <a:spcPts val="0"/>
              </a:spcBef>
              <a:spcAft>
                <a:spcPts val="0"/>
              </a:spcAft>
              <a:defRPr sz="1200">
                <a:latin typeface="Arial" pitchFamily="34" charset="0"/>
                <a:cs typeface="Arial" pitchFamily="34" charset="0"/>
              </a:defRPr>
            </a:lvl1pPr>
          </a:lstStyle>
          <a:p>
            <a:pPr>
              <a:defRPr/>
            </a:pPr>
            <a:endParaRPr lang="en-GB"/>
          </a:p>
        </p:txBody>
      </p:sp>
      <p:sp>
        <p:nvSpPr>
          <p:cNvPr id="3" name="Datumsplatzhalter 2"/>
          <p:cNvSpPr>
            <a:spLocks noGrp="1"/>
          </p:cNvSpPr>
          <p:nvPr>
            <p:ph type="dt" idx="1"/>
          </p:nvPr>
        </p:nvSpPr>
        <p:spPr>
          <a:xfrm>
            <a:off x="5621901" y="0"/>
            <a:ext cx="4300855" cy="333296"/>
          </a:xfrm>
          <a:prstGeom prst="rect">
            <a:avLst/>
          </a:prstGeom>
        </p:spPr>
        <p:txBody>
          <a:bodyPr vert="horz" lIns="90708" tIns="45354" rIns="90708" bIns="45354" rtlCol="0"/>
          <a:lstStyle>
            <a:lvl1pPr algn="r" fontAlgn="auto">
              <a:spcBef>
                <a:spcPts val="0"/>
              </a:spcBef>
              <a:spcAft>
                <a:spcPts val="0"/>
              </a:spcAft>
              <a:defRPr sz="1200">
                <a:latin typeface="+mn-lt"/>
                <a:cs typeface="+mn-cs"/>
              </a:defRPr>
            </a:lvl1pPr>
          </a:lstStyle>
          <a:p>
            <a:pPr>
              <a:defRPr/>
            </a:pPr>
            <a:fld id="{89C46BC9-2C9E-4670-A85A-6A588BA2D405}" type="datetimeFigureOut">
              <a:rPr lang="en-GB"/>
              <a:pPr>
                <a:defRPr/>
              </a:pPr>
              <a:t>14/05/2025</a:t>
            </a:fld>
            <a:endParaRPr lang="en-GB"/>
          </a:p>
        </p:txBody>
      </p:sp>
      <p:sp>
        <p:nvSpPr>
          <p:cNvPr id="4" name="Folienbildplatzhalter 3"/>
          <p:cNvSpPr>
            <a:spLocks noGrp="1" noRot="1" noChangeAspect="1"/>
          </p:cNvSpPr>
          <p:nvPr>
            <p:ph type="sldImg" idx="2"/>
          </p:nvPr>
        </p:nvSpPr>
        <p:spPr>
          <a:xfrm>
            <a:off x="2740025" y="500063"/>
            <a:ext cx="4445000" cy="2500312"/>
          </a:xfrm>
          <a:prstGeom prst="rect">
            <a:avLst/>
          </a:prstGeom>
          <a:noFill/>
          <a:ln w="12700">
            <a:solidFill>
              <a:prstClr val="black"/>
            </a:solidFill>
          </a:ln>
        </p:spPr>
        <p:txBody>
          <a:bodyPr vert="horz" lIns="90708" tIns="45354" rIns="90708" bIns="45354" rtlCol="0" anchor="ctr"/>
          <a:lstStyle/>
          <a:p>
            <a:pPr lvl="0"/>
            <a:endParaRPr lang="en-GB" noProof="0"/>
          </a:p>
        </p:txBody>
      </p:sp>
      <p:sp>
        <p:nvSpPr>
          <p:cNvPr id="5" name="Notizenplatzhalter 4"/>
          <p:cNvSpPr>
            <a:spLocks noGrp="1"/>
          </p:cNvSpPr>
          <p:nvPr>
            <p:ph type="body" sz="quarter" idx="3"/>
          </p:nvPr>
        </p:nvSpPr>
        <p:spPr>
          <a:xfrm>
            <a:off x="992506" y="3166309"/>
            <a:ext cx="7940040" cy="2999661"/>
          </a:xfrm>
          <a:prstGeom prst="rect">
            <a:avLst/>
          </a:prstGeom>
        </p:spPr>
        <p:txBody>
          <a:bodyPr vert="horz" wrap="square" lIns="90708" tIns="45354" rIns="90708" bIns="45354" numCol="1" anchor="t" anchorCtr="0" compatLnSpc="1">
            <a:prstTxWarp prst="textNoShape">
              <a:avLst/>
            </a:prstTxWarp>
            <a:normAutofit/>
          </a:bodyPr>
          <a:lstStyle/>
          <a:p>
            <a:pPr lvl="0"/>
            <a:r>
              <a:rPr lang="de-DE" dirty="0"/>
              <a:t>Textmasterformate durch Klicken bearbeiten</a:t>
            </a:r>
          </a:p>
          <a:p>
            <a:pPr lvl="1"/>
            <a:r>
              <a:rPr lang="de-DE" dirty="0"/>
              <a:t>Zweite Ebene</a:t>
            </a:r>
          </a:p>
          <a:p>
            <a:pPr lvl="2"/>
            <a:r>
              <a:rPr lang="de-DE" dirty="0"/>
              <a:t>Dritte Ebene</a:t>
            </a:r>
          </a:p>
          <a:p>
            <a:pPr lvl="3"/>
            <a:r>
              <a:rPr lang="de-DE" dirty="0"/>
              <a:t>Vierte Ebene</a:t>
            </a:r>
          </a:p>
          <a:p>
            <a:pPr lvl="4"/>
            <a:r>
              <a:rPr lang="de-DE" dirty="0"/>
              <a:t>Fünfte Ebene</a:t>
            </a:r>
            <a:endParaRPr lang="en-GB" dirty="0"/>
          </a:p>
        </p:txBody>
      </p:sp>
      <p:sp>
        <p:nvSpPr>
          <p:cNvPr id="6" name="Fußzeilenplatzhalter 5"/>
          <p:cNvSpPr>
            <a:spLocks noGrp="1"/>
          </p:cNvSpPr>
          <p:nvPr>
            <p:ph type="ftr" sz="quarter" idx="4"/>
          </p:nvPr>
        </p:nvSpPr>
        <p:spPr>
          <a:xfrm>
            <a:off x="2" y="6331460"/>
            <a:ext cx="4300855" cy="333296"/>
          </a:xfrm>
          <a:prstGeom prst="rect">
            <a:avLst/>
          </a:prstGeom>
        </p:spPr>
        <p:txBody>
          <a:bodyPr vert="horz" lIns="90708" tIns="45354" rIns="90708" bIns="45354" rtlCol="0" anchor="b"/>
          <a:lstStyle>
            <a:lvl1pPr algn="l" fontAlgn="auto">
              <a:spcBef>
                <a:spcPts val="0"/>
              </a:spcBef>
              <a:spcAft>
                <a:spcPts val="0"/>
              </a:spcAft>
              <a:defRPr sz="1200">
                <a:latin typeface="Arial" pitchFamily="34" charset="0"/>
                <a:cs typeface="Arial" pitchFamily="34" charset="0"/>
              </a:defRPr>
            </a:lvl1pPr>
          </a:lstStyle>
          <a:p>
            <a:pPr>
              <a:defRPr/>
            </a:pPr>
            <a:endParaRPr lang="en-GB"/>
          </a:p>
        </p:txBody>
      </p:sp>
      <p:sp>
        <p:nvSpPr>
          <p:cNvPr id="7" name="Foliennummernplatzhalter 6"/>
          <p:cNvSpPr>
            <a:spLocks noGrp="1"/>
          </p:cNvSpPr>
          <p:nvPr>
            <p:ph type="sldNum" sz="quarter" idx="5"/>
          </p:nvPr>
        </p:nvSpPr>
        <p:spPr>
          <a:xfrm>
            <a:off x="5621901" y="6331460"/>
            <a:ext cx="4300855" cy="333296"/>
          </a:xfrm>
          <a:prstGeom prst="rect">
            <a:avLst/>
          </a:prstGeom>
        </p:spPr>
        <p:txBody>
          <a:bodyPr vert="horz" lIns="90708" tIns="45354" rIns="90708" bIns="45354" rtlCol="0" anchor="b"/>
          <a:lstStyle>
            <a:lvl1pPr algn="r" fontAlgn="auto">
              <a:spcBef>
                <a:spcPts val="0"/>
              </a:spcBef>
              <a:spcAft>
                <a:spcPts val="0"/>
              </a:spcAft>
              <a:defRPr sz="1200">
                <a:latin typeface="+mn-lt"/>
                <a:cs typeface="+mn-cs"/>
              </a:defRPr>
            </a:lvl1pPr>
          </a:lstStyle>
          <a:p>
            <a:pPr>
              <a:defRPr/>
            </a:pPr>
            <a:fld id="{00AFC6D0-44D5-4EB7-828F-6F464F83D79A}" type="slidenum">
              <a:rPr lang="en-GB"/>
              <a:pPr>
                <a:defRPr/>
              </a:pPr>
              <a:t>‹Nr.›</a:t>
            </a:fld>
            <a:endParaRPr lang="en-GB"/>
          </a:p>
        </p:txBody>
      </p:sp>
    </p:spTree>
    <p:extLst>
      <p:ext uri="{BB962C8B-B14F-4D97-AF65-F5344CB8AC3E}">
        <p14:creationId xmlns:p14="http://schemas.microsoft.com/office/powerpoint/2010/main" val="2297997308"/>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pitchFamily="34" charset="0"/>
        <a:ea typeface="+mn-ea"/>
        <a:cs typeface="Arial" pitchFamily="34" charset="0"/>
      </a:defRPr>
    </a:lvl1pPr>
    <a:lvl2pPr marL="182563" indent="-182563" algn="l" rtl="0" fontAlgn="base">
      <a:spcBef>
        <a:spcPct val="30000"/>
      </a:spcBef>
      <a:spcAft>
        <a:spcPct val="0"/>
      </a:spcAft>
      <a:buFont typeface="Arial" charset="0"/>
      <a:buChar char="•"/>
      <a:defRPr sz="1200" kern="1200">
        <a:solidFill>
          <a:schemeClr val="tx1"/>
        </a:solidFill>
        <a:latin typeface="+mn-lt"/>
        <a:ea typeface="+mn-ea"/>
        <a:cs typeface="Arial" charset="0"/>
      </a:defRPr>
    </a:lvl2pPr>
    <a:lvl3pPr marL="355600" indent="-173038" algn="l" rtl="0" fontAlgn="base">
      <a:spcBef>
        <a:spcPct val="30000"/>
      </a:spcBef>
      <a:spcAft>
        <a:spcPct val="0"/>
      </a:spcAft>
      <a:buFont typeface="Symbol" pitchFamily="18" charset="2"/>
      <a:buChar char="-"/>
      <a:defRPr sz="1200" kern="1200">
        <a:solidFill>
          <a:schemeClr val="tx1"/>
        </a:solidFill>
        <a:latin typeface="+mn-lt"/>
        <a:ea typeface="+mn-ea"/>
        <a:cs typeface="Arial" charset="0"/>
      </a:defRPr>
    </a:lvl3pPr>
    <a:lvl4pPr marL="538163" indent="-182563" algn="l" rtl="0" fontAlgn="base">
      <a:spcBef>
        <a:spcPct val="30000"/>
      </a:spcBef>
      <a:spcAft>
        <a:spcPct val="0"/>
      </a:spcAft>
      <a:buFont typeface="Courier New" pitchFamily="49" charset="0"/>
      <a:buChar char="o"/>
      <a:defRPr sz="1200" kern="1200">
        <a:solidFill>
          <a:schemeClr val="tx1"/>
        </a:solidFill>
        <a:latin typeface="+mn-lt"/>
        <a:ea typeface="+mn-ea"/>
        <a:cs typeface="Arial" charset="0"/>
      </a:defRPr>
    </a:lvl4pPr>
    <a:lvl5pPr marL="720725" indent="-182563" algn="l" rtl="0" fontAlgn="base">
      <a:spcBef>
        <a:spcPct val="30000"/>
      </a:spcBef>
      <a:spcAft>
        <a:spcPct val="0"/>
      </a:spcAft>
      <a:buFont typeface="Wingdings" pitchFamily="2" charset="2"/>
      <a:buChar char="§"/>
      <a:defRPr sz="1200" kern="1200">
        <a:solidFill>
          <a:schemeClr val="tx1"/>
        </a:solidFill>
        <a:latin typeface="+mn-lt"/>
        <a:ea typeface="+mn-ea"/>
        <a:cs typeface="Arial"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endParaRPr lang="de-DE" dirty="0"/>
          </a:p>
        </p:txBody>
      </p:sp>
      <p:sp>
        <p:nvSpPr>
          <p:cNvPr id="4" name="Foliennummernplatzhalter 3"/>
          <p:cNvSpPr>
            <a:spLocks noGrp="1"/>
          </p:cNvSpPr>
          <p:nvPr>
            <p:ph type="sldNum" sz="quarter" idx="10"/>
          </p:nvPr>
        </p:nvSpPr>
        <p:spPr/>
        <p:txBody>
          <a:bodyPr/>
          <a:lstStyle/>
          <a:p>
            <a:pPr>
              <a:defRPr/>
            </a:pPr>
            <a:fld id="{00AFC6D0-44D5-4EB7-828F-6F464F83D79A}" type="slidenum">
              <a:rPr lang="en-GB" smtClean="0"/>
              <a:pPr>
                <a:defRPr/>
              </a:pPr>
              <a:t>12</a:t>
            </a:fld>
            <a:endParaRPr lang="en-GB"/>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endParaRPr lang="de-DE" dirty="0"/>
          </a:p>
        </p:txBody>
      </p:sp>
      <p:sp>
        <p:nvSpPr>
          <p:cNvPr id="4" name="Foliennummernplatzhalter 3"/>
          <p:cNvSpPr>
            <a:spLocks noGrp="1"/>
          </p:cNvSpPr>
          <p:nvPr>
            <p:ph type="sldNum" sz="quarter" idx="10"/>
          </p:nvPr>
        </p:nvSpPr>
        <p:spPr/>
        <p:txBody>
          <a:bodyPr/>
          <a:lstStyle/>
          <a:p>
            <a:pPr>
              <a:defRPr/>
            </a:pPr>
            <a:fld id="{00AFC6D0-44D5-4EB7-828F-6F464F83D79A}" type="slidenum">
              <a:rPr lang="en-GB" smtClean="0"/>
              <a:pPr>
                <a:defRPr/>
              </a:pPr>
              <a:t>22</a:t>
            </a:fld>
            <a:endParaRPr lang="en-GB"/>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Start">
    <p:spTree>
      <p:nvGrpSpPr>
        <p:cNvPr id="1" name=""/>
        <p:cNvGrpSpPr/>
        <p:nvPr/>
      </p:nvGrpSpPr>
      <p:grpSpPr>
        <a:xfrm>
          <a:off x="0" y="0"/>
          <a:ext cx="0" cy="0"/>
          <a:chOff x="0" y="0"/>
          <a:chExt cx="0" cy="0"/>
        </a:xfrm>
      </p:grpSpPr>
      <p:sp>
        <p:nvSpPr>
          <p:cNvPr id="12" name="Titel 1"/>
          <p:cNvSpPr>
            <a:spLocks noGrp="1"/>
          </p:cNvSpPr>
          <p:nvPr>
            <p:ph type="title" hasCustomPrompt="1"/>
          </p:nvPr>
        </p:nvSpPr>
        <p:spPr>
          <a:xfrm>
            <a:off x="319090" y="900000"/>
            <a:ext cx="8508999" cy="376238"/>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lvl1pPr>
              <a:lnSpc>
                <a:spcPts val="3200"/>
              </a:lnSpc>
              <a:defRPr lang="de-DE" sz="2500" noProof="0" dirty="0">
                <a:solidFill>
                  <a:schemeClr val="bg1"/>
                </a:solidFill>
              </a:defRPr>
            </a:lvl1pPr>
          </a:lstStyle>
          <a:p>
            <a:pPr lvl="0"/>
            <a:r>
              <a:rPr lang="de-DE" noProof="0" dirty="0"/>
              <a:t>Add Title</a:t>
            </a:r>
          </a:p>
        </p:txBody>
      </p:sp>
      <p:sp>
        <p:nvSpPr>
          <p:cNvPr id="16" name="Inhaltsplatzhalter 2"/>
          <p:cNvSpPr>
            <a:spLocks noGrp="1"/>
          </p:cNvSpPr>
          <p:nvPr>
            <p:ph idx="10" hasCustomPrompt="1"/>
          </p:nvPr>
        </p:nvSpPr>
        <p:spPr>
          <a:xfrm>
            <a:off x="319088" y="1368000"/>
            <a:ext cx="8508999" cy="955594"/>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lvl1pPr>
              <a:lnSpc>
                <a:spcPct val="150000"/>
              </a:lnSpc>
              <a:defRPr lang="de-DE" sz="1400" baseline="0" noProof="0" dirty="0" smtClean="0">
                <a:solidFill>
                  <a:schemeClr val="bg1"/>
                </a:solidFill>
              </a:defRPr>
            </a:lvl1pPr>
            <a:lvl2pPr>
              <a:defRPr lang="de-DE" noProof="0" dirty="0" smtClean="0"/>
            </a:lvl2pPr>
          </a:lstStyle>
          <a:p>
            <a:pPr lvl="0"/>
            <a:r>
              <a:rPr lang="de-DE" noProof="0" dirty="0" err="1"/>
              <a:t>Your</a:t>
            </a:r>
            <a:r>
              <a:rPr lang="de-DE" noProof="0" dirty="0"/>
              <a:t> Name</a:t>
            </a:r>
            <a:br>
              <a:rPr lang="de-DE" noProof="0" dirty="0"/>
            </a:br>
            <a:r>
              <a:rPr lang="de-DE" noProof="0" dirty="0"/>
              <a:t>Munich, 03 May 2018</a:t>
            </a:r>
          </a:p>
        </p:txBody>
      </p:sp>
      <p:sp>
        <p:nvSpPr>
          <p:cNvPr id="5" name="Foliennummernplatzhalter 4"/>
          <p:cNvSpPr>
            <a:spLocks noGrp="1"/>
          </p:cNvSpPr>
          <p:nvPr>
            <p:ph type="sldNum" sz="quarter" idx="12"/>
          </p:nvPr>
        </p:nvSpPr>
        <p:spPr/>
        <p:txBody>
          <a:bodyPr/>
          <a:lstStyle>
            <a:lvl1pPr>
              <a:defRPr>
                <a:solidFill>
                  <a:schemeClr val="bg1"/>
                </a:solidFill>
              </a:defRPr>
            </a:lvl1pPr>
          </a:lstStyle>
          <a:p>
            <a:fld id="{CE58CB1E-F828-4F11-99E0-327109AF9DA4}" type="slidenum">
              <a:rPr lang="de-DE" smtClean="0"/>
              <a:pPr/>
              <a:t>‹Nr.›</a:t>
            </a:fld>
            <a:endParaRPr lang="de-DE" dirty="0"/>
          </a:p>
        </p:txBody>
      </p:sp>
      <p:sp>
        <p:nvSpPr>
          <p:cNvPr id="7" name="Fußzeilenplatzhalter 6"/>
          <p:cNvSpPr>
            <a:spLocks noGrp="1"/>
          </p:cNvSpPr>
          <p:nvPr>
            <p:ph type="ftr" sz="quarter" idx="13"/>
          </p:nvPr>
        </p:nvSpPr>
        <p:spPr/>
        <p:txBody>
          <a:bodyPr/>
          <a:lstStyle>
            <a:lvl1pPr>
              <a:defRPr>
                <a:solidFill>
                  <a:schemeClr val="bg1"/>
                </a:solidFill>
              </a:defRPr>
            </a:lvl1pPr>
          </a:lstStyle>
          <a:p>
            <a:r>
              <a:rPr lang="de-DE" dirty="0" err="1"/>
              <a:t>Your</a:t>
            </a:r>
            <a:r>
              <a:rPr lang="de-DE" dirty="0"/>
              <a:t> Name | </a:t>
            </a:r>
            <a:r>
              <a:rPr lang="de-DE" dirty="0" err="1"/>
              <a:t>Professorship</a:t>
            </a:r>
            <a:r>
              <a:rPr lang="de-DE" dirty="0"/>
              <a:t> </a:t>
            </a:r>
            <a:r>
              <a:rPr lang="de-DE" dirty="0" err="1"/>
              <a:t>of</a:t>
            </a:r>
            <a:r>
              <a:rPr lang="de-DE" dirty="0"/>
              <a:t> Digital </a:t>
            </a:r>
            <a:r>
              <a:rPr lang="de-DE" dirty="0" err="1"/>
              <a:t>Fabrication</a:t>
            </a:r>
            <a:r>
              <a:rPr lang="de-DE" dirty="0"/>
              <a:t> | Project Title</a:t>
            </a:r>
            <a:endParaRPr lang="en-US" dirty="0"/>
          </a:p>
        </p:txBody>
      </p:sp>
    </p:spTree>
    <p:extLst>
      <p:ext uri="{BB962C8B-B14F-4D97-AF65-F5344CB8AC3E}">
        <p14:creationId xmlns:p14="http://schemas.microsoft.com/office/powerpoint/2010/main" val="17185509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Kapiteltrenner">
    <p:spTree>
      <p:nvGrpSpPr>
        <p:cNvPr id="1" name=""/>
        <p:cNvGrpSpPr/>
        <p:nvPr/>
      </p:nvGrpSpPr>
      <p:grpSpPr>
        <a:xfrm>
          <a:off x="0" y="0"/>
          <a:ext cx="0" cy="0"/>
          <a:chOff x="0" y="0"/>
          <a:chExt cx="0" cy="0"/>
        </a:xfrm>
      </p:grpSpPr>
      <p:sp>
        <p:nvSpPr>
          <p:cNvPr id="5" name="Foliennummernplatzhalter 4"/>
          <p:cNvSpPr>
            <a:spLocks noGrp="1"/>
          </p:cNvSpPr>
          <p:nvPr>
            <p:ph type="sldNum" sz="quarter" idx="11"/>
          </p:nvPr>
        </p:nvSpPr>
        <p:spPr/>
        <p:txBody>
          <a:bodyPr/>
          <a:lstStyle/>
          <a:p>
            <a:fld id="{CE58CB1E-F828-4F11-99E0-327109AF9DA4}" type="slidenum">
              <a:rPr lang="de-DE" smtClean="0"/>
              <a:pPr/>
              <a:t>‹Nr.›</a:t>
            </a:fld>
            <a:endParaRPr lang="de-DE" dirty="0"/>
          </a:p>
        </p:txBody>
      </p:sp>
      <p:sp>
        <p:nvSpPr>
          <p:cNvPr id="7" name="Fußzeilenplatzhalter 6"/>
          <p:cNvSpPr>
            <a:spLocks noGrp="1"/>
          </p:cNvSpPr>
          <p:nvPr>
            <p:ph type="ftr" sz="quarter" idx="12"/>
          </p:nvPr>
        </p:nvSpPr>
        <p:spPr/>
        <p:txBody>
          <a:bodyPr/>
          <a:lstStyle/>
          <a:p>
            <a:r>
              <a:rPr lang="de-DE" dirty="0" err="1"/>
              <a:t>Your</a:t>
            </a:r>
            <a:r>
              <a:rPr lang="de-DE" dirty="0"/>
              <a:t> Name | </a:t>
            </a:r>
            <a:r>
              <a:rPr lang="de-DE" dirty="0" err="1"/>
              <a:t>Professorship</a:t>
            </a:r>
            <a:r>
              <a:rPr lang="de-DE" dirty="0"/>
              <a:t> </a:t>
            </a:r>
            <a:r>
              <a:rPr lang="de-DE" dirty="0" err="1"/>
              <a:t>of</a:t>
            </a:r>
            <a:r>
              <a:rPr lang="de-DE" dirty="0"/>
              <a:t> Digital </a:t>
            </a:r>
            <a:r>
              <a:rPr lang="de-DE" dirty="0" err="1"/>
              <a:t>Fabrication</a:t>
            </a:r>
            <a:r>
              <a:rPr lang="de-DE" dirty="0"/>
              <a:t> | Project Title</a:t>
            </a:r>
            <a:endParaRPr lang="en-US" dirty="0"/>
          </a:p>
        </p:txBody>
      </p:sp>
      <p:sp>
        <p:nvSpPr>
          <p:cNvPr id="2" name="Titel 1">
            <a:extLst>
              <a:ext uri="{FF2B5EF4-FFF2-40B4-BE49-F238E27FC236}">
                <a16:creationId xmlns:a16="http://schemas.microsoft.com/office/drawing/2014/main" id="{6F7128D5-0CF3-A3DB-DBFD-EC9B8A8AD47F}"/>
              </a:ext>
            </a:extLst>
          </p:cNvPr>
          <p:cNvSpPr>
            <a:spLocks noGrp="1"/>
          </p:cNvSpPr>
          <p:nvPr>
            <p:ph type="title" hasCustomPrompt="1"/>
          </p:nvPr>
        </p:nvSpPr>
        <p:spPr>
          <a:xfrm>
            <a:off x="311162" y="324000"/>
            <a:ext cx="8508999" cy="1201547"/>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lvl1pPr>
              <a:lnSpc>
                <a:spcPts val="3200"/>
              </a:lnSpc>
              <a:defRPr lang="de-DE" sz="2500" noProof="0" dirty="0">
                <a:solidFill>
                  <a:schemeClr val="bg1"/>
                </a:solidFill>
              </a:defRPr>
            </a:lvl1pPr>
          </a:lstStyle>
          <a:p>
            <a:pPr lvl="0"/>
            <a:r>
              <a:rPr lang="de-DE" noProof="0" dirty="0"/>
              <a:t>Sample</a:t>
            </a:r>
            <a:br>
              <a:rPr lang="de-DE" noProof="0" dirty="0"/>
            </a:br>
            <a:br>
              <a:rPr lang="de-DE" noProof="0" dirty="0"/>
            </a:br>
            <a:r>
              <a:rPr lang="de-DE" noProof="0" dirty="0"/>
              <a:t>Can </a:t>
            </a:r>
            <a:r>
              <a:rPr lang="de-DE" noProof="0" dirty="0" err="1"/>
              <a:t>be</a:t>
            </a:r>
            <a:r>
              <a:rPr lang="de-DE" noProof="0" dirty="0"/>
              <a:t> </a:t>
            </a:r>
            <a:r>
              <a:rPr lang="de-DE" noProof="0" dirty="0" err="1"/>
              <a:t>used</a:t>
            </a:r>
            <a:r>
              <a:rPr lang="de-DE" noProof="0" dirty="0"/>
              <a:t> </a:t>
            </a:r>
            <a:r>
              <a:rPr lang="de-DE" noProof="0" dirty="0" err="1"/>
              <a:t>as</a:t>
            </a:r>
            <a:r>
              <a:rPr lang="de-DE" noProof="0" dirty="0"/>
              <a:t> a </a:t>
            </a:r>
            <a:r>
              <a:rPr lang="de-DE" noProof="0" dirty="0" err="1"/>
              <a:t>Divider</a:t>
            </a:r>
            <a:endParaRPr lang="de-DE" noProof="0" dirty="0"/>
          </a:p>
        </p:txBody>
      </p:sp>
    </p:spTree>
    <p:extLst>
      <p:ext uri="{BB962C8B-B14F-4D97-AF65-F5344CB8AC3E}">
        <p14:creationId xmlns:p14="http://schemas.microsoft.com/office/powerpoint/2010/main" val="17185509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Kapiteltrenner">
    <p:spTree>
      <p:nvGrpSpPr>
        <p:cNvPr id="1" name=""/>
        <p:cNvGrpSpPr/>
        <p:nvPr/>
      </p:nvGrpSpPr>
      <p:grpSpPr>
        <a:xfrm>
          <a:off x="0" y="0"/>
          <a:ext cx="0" cy="0"/>
          <a:chOff x="0" y="0"/>
          <a:chExt cx="0" cy="0"/>
        </a:xfrm>
      </p:grpSpPr>
      <p:sp>
        <p:nvSpPr>
          <p:cNvPr id="6" name="Foliennummernplatzhalter 5"/>
          <p:cNvSpPr>
            <a:spLocks noGrp="1"/>
          </p:cNvSpPr>
          <p:nvPr>
            <p:ph type="sldNum" sz="quarter" idx="11"/>
          </p:nvPr>
        </p:nvSpPr>
        <p:spPr/>
        <p:txBody>
          <a:bodyPr/>
          <a:lstStyle>
            <a:lvl1pPr>
              <a:defRPr>
                <a:solidFill>
                  <a:schemeClr val="bg1"/>
                </a:solidFill>
              </a:defRPr>
            </a:lvl1pPr>
          </a:lstStyle>
          <a:p>
            <a:fld id="{CE58CB1E-F828-4F11-99E0-327109AF9DA4}" type="slidenum">
              <a:rPr lang="de-DE" smtClean="0"/>
              <a:pPr/>
              <a:t>‹Nr.›</a:t>
            </a:fld>
            <a:endParaRPr lang="de-DE" dirty="0"/>
          </a:p>
        </p:txBody>
      </p:sp>
      <p:sp>
        <p:nvSpPr>
          <p:cNvPr id="8" name="Fußzeilenplatzhalter 7"/>
          <p:cNvSpPr>
            <a:spLocks noGrp="1"/>
          </p:cNvSpPr>
          <p:nvPr>
            <p:ph type="ftr" sz="quarter" idx="12"/>
          </p:nvPr>
        </p:nvSpPr>
        <p:spPr/>
        <p:txBody>
          <a:bodyPr/>
          <a:lstStyle>
            <a:lvl1pPr>
              <a:defRPr>
                <a:solidFill>
                  <a:schemeClr val="bg1"/>
                </a:solidFill>
              </a:defRPr>
            </a:lvl1pPr>
          </a:lstStyle>
          <a:p>
            <a:r>
              <a:rPr lang="de-DE" dirty="0" err="1"/>
              <a:t>Your</a:t>
            </a:r>
            <a:r>
              <a:rPr lang="de-DE" dirty="0"/>
              <a:t> Name | </a:t>
            </a:r>
            <a:r>
              <a:rPr lang="de-DE" dirty="0" err="1"/>
              <a:t>Professorship</a:t>
            </a:r>
            <a:r>
              <a:rPr lang="de-DE" dirty="0"/>
              <a:t> </a:t>
            </a:r>
            <a:r>
              <a:rPr lang="de-DE" dirty="0" err="1"/>
              <a:t>of</a:t>
            </a:r>
            <a:r>
              <a:rPr lang="de-DE" dirty="0"/>
              <a:t> Digital </a:t>
            </a:r>
            <a:r>
              <a:rPr lang="de-DE" dirty="0" err="1"/>
              <a:t>Fabrication</a:t>
            </a:r>
            <a:r>
              <a:rPr lang="de-DE" dirty="0"/>
              <a:t> | Project Title</a:t>
            </a:r>
            <a:endParaRPr lang="en-US" dirty="0"/>
          </a:p>
        </p:txBody>
      </p:sp>
      <p:sp>
        <p:nvSpPr>
          <p:cNvPr id="2" name="Titel 1">
            <a:extLst>
              <a:ext uri="{FF2B5EF4-FFF2-40B4-BE49-F238E27FC236}">
                <a16:creationId xmlns:a16="http://schemas.microsoft.com/office/drawing/2014/main" id="{83CE061D-0B30-B14B-74F3-EEB89A6FE15A}"/>
              </a:ext>
            </a:extLst>
          </p:cNvPr>
          <p:cNvSpPr>
            <a:spLocks noGrp="1"/>
          </p:cNvSpPr>
          <p:nvPr>
            <p:ph type="title" hasCustomPrompt="1"/>
          </p:nvPr>
        </p:nvSpPr>
        <p:spPr>
          <a:xfrm>
            <a:off x="311162" y="324000"/>
            <a:ext cx="8508999" cy="1201547"/>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lvl1pPr>
              <a:lnSpc>
                <a:spcPts val="3200"/>
              </a:lnSpc>
              <a:defRPr lang="de-DE" sz="2500" noProof="0" dirty="0">
                <a:solidFill>
                  <a:schemeClr val="bg1"/>
                </a:solidFill>
              </a:defRPr>
            </a:lvl1pPr>
          </a:lstStyle>
          <a:p>
            <a:pPr lvl="0"/>
            <a:r>
              <a:rPr lang="de-DE" noProof="0" dirty="0"/>
              <a:t>Sample</a:t>
            </a:r>
            <a:br>
              <a:rPr lang="de-DE" noProof="0" dirty="0"/>
            </a:br>
            <a:br>
              <a:rPr lang="de-DE" noProof="0" dirty="0"/>
            </a:br>
            <a:r>
              <a:rPr lang="de-DE" noProof="0" dirty="0"/>
              <a:t>Can </a:t>
            </a:r>
            <a:r>
              <a:rPr lang="de-DE" noProof="0" dirty="0" err="1"/>
              <a:t>be</a:t>
            </a:r>
            <a:r>
              <a:rPr lang="de-DE" noProof="0" dirty="0"/>
              <a:t> </a:t>
            </a:r>
            <a:r>
              <a:rPr lang="de-DE" noProof="0" dirty="0" err="1"/>
              <a:t>used</a:t>
            </a:r>
            <a:r>
              <a:rPr lang="de-DE" noProof="0" dirty="0"/>
              <a:t> </a:t>
            </a:r>
            <a:r>
              <a:rPr lang="de-DE" noProof="0" dirty="0" err="1"/>
              <a:t>as</a:t>
            </a:r>
            <a:r>
              <a:rPr lang="de-DE" noProof="0" dirty="0"/>
              <a:t> a </a:t>
            </a:r>
            <a:r>
              <a:rPr lang="de-DE" noProof="0" dirty="0" err="1"/>
              <a:t>Divider</a:t>
            </a:r>
            <a:endParaRPr lang="de-DE" noProof="0" dirty="0"/>
          </a:p>
        </p:txBody>
      </p:sp>
    </p:spTree>
    <p:extLst>
      <p:ext uri="{BB962C8B-B14F-4D97-AF65-F5344CB8AC3E}">
        <p14:creationId xmlns:p14="http://schemas.microsoft.com/office/powerpoint/2010/main" val="1718550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tart">
    <p:spTree>
      <p:nvGrpSpPr>
        <p:cNvPr id="1" name=""/>
        <p:cNvGrpSpPr/>
        <p:nvPr/>
      </p:nvGrpSpPr>
      <p:grpSpPr>
        <a:xfrm>
          <a:off x="0" y="0"/>
          <a:ext cx="0" cy="0"/>
          <a:chOff x="0" y="0"/>
          <a:chExt cx="0" cy="0"/>
        </a:xfrm>
      </p:grpSpPr>
      <p:sp>
        <p:nvSpPr>
          <p:cNvPr id="14" name="Rechteck 13"/>
          <p:cNvSpPr/>
          <p:nvPr userDrawn="1"/>
        </p:nvSpPr>
        <p:spPr bwMode="auto">
          <a:xfrm>
            <a:off x="8347635" y="4806203"/>
            <a:ext cx="575236" cy="268941"/>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endParaRPr kumimoji="0" lang="de-DE" sz="2000" b="0" i="0" u="none" strike="noStrike" cap="none" normalizeH="0" baseline="0">
              <a:ln>
                <a:noFill/>
              </a:ln>
              <a:solidFill>
                <a:schemeClr val="tx1"/>
              </a:solidFill>
              <a:effectLst/>
              <a:latin typeface="Arial" pitchFamily="34" charset="0"/>
            </a:endParaRPr>
          </a:p>
        </p:txBody>
      </p:sp>
      <p:sp>
        <p:nvSpPr>
          <p:cNvPr id="6" name="Foliennummernplatzhalter 5"/>
          <p:cNvSpPr>
            <a:spLocks noGrp="1"/>
          </p:cNvSpPr>
          <p:nvPr>
            <p:ph type="sldNum" sz="quarter" idx="11"/>
          </p:nvPr>
        </p:nvSpPr>
        <p:spPr/>
        <p:txBody>
          <a:bodyPr/>
          <a:lstStyle/>
          <a:p>
            <a:fld id="{CE58CB1E-F828-4F11-99E0-327109AF9DA4}" type="slidenum">
              <a:rPr lang="de-DE" smtClean="0"/>
              <a:pPr/>
              <a:t>‹Nr.›</a:t>
            </a:fld>
            <a:endParaRPr lang="de-DE" dirty="0"/>
          </a:p>
        </p:txBody>
      </p:sp>
      <p:sp>
        <p:nvSpPr>
          <p:cNvPr id="8" name="Fußzeilenplatzhalter 7"/>
          <p:cNvSpPr>
            <a:spLocks noGrp="1"/>
          </p:cNvSpPr>
          <p:nvPr>
            <p:ph type="ftr" sz="quarter" idx="12"/>
          </p:nvPr>
        </p:nvSpPr>
        <p:spPr/>
        <p:txBody>
          <a:bodyPr/>
          <a:lstStyle/>
          <a:p>
            <a:r>
              <a:rPr lang="de-DE" dirty="0" err="1"/>
              <a:t>Your</a:t>
            </a:r>
            <a:r>
              <a:rPr lang="de-DE" dirty="0"/>
              <a:t> Name | </a:t>
            </a:r>
            <a:r>
              <a:rPr lang="de-DE" dirty="0" err="1"/>
              <a:t>Professorship</a:t>
            </a:r>
            <a:r>
              <a:rPr lang="de-DE" dirty="0"/>
              <a:t> </a:t>
            </a:r>
            <a:r>
              <a:rPr lang="de-DE" dirty="0" err="1"/>
              <a:t>of</a:t>
            </a:r>
            <a:r>
              <a:rPr lang="de-DE" dirty="0"/>
              <a:t> Digital </a:t>
            </a:r>
            <a:r>
              <a:rPr lang="de-DE" dirty="0" err="1"/>
              <a:t>Fabrication</a:t>
            </a:r>
            <a:r>
              <a:rPr lang="de-DE" dirty="0"/>
              <a:t> | Project Title</a:t>
            </a:r>
            <a:endParaRPr lang="en-US" dirty="0"/>
          </a:p>
        </p:txBody>
      </p:sp>
      <p:sp>
        <p:nvSpPr>
          <p:cNvPr id="4" name="Titel 1">
            <a:extLst>
              <a:ext uri="{FF2B5EF4-FFF2-40B4-BE49-F238E27FC236}">
                <a16:creationId xmlns:a16="http://schemas.microsoft.com/office/drawing/2014/main" id="{BAF718E2-B1DD-5B5C-E5EA-247908BA35DF}"/>
              </a:ext>
            </a:extLst>
          </p:cNvPr>
          <p:cNvSpPr>
            <a:spLocks noGrp="1"/>
          </p:cNvSpPr>
          <p:nvPr>
            <p:ph type="title" hasCustomPrompt="1"/>
          </p:nvPr>
        </p:nvSpPr>
        <p:spPr>
          <a:xfrm>
            <a:off x="319090" y="900000"/>
            <a:ext cx="8508999" cy="376238"/>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lvl1pPr>
              <a:lnSpc>
                <a:spcPts val="3200"/>
              </a:lnSpc>
              <a:defRPr lang="de-DE" sz="2500" noProof="0" dirty="0">
                <a:solidFill>
                  <a:schemeClr val="tx1"/>
                </a:solidFill>
              </a:defRPr>
            </a:lvl1pPr>
          </a:lstStyle>
          <a:p>
            <a:pPr lvl="0"/>
            <a:r>
              <a:rPr lang="de-DE" noProof="0" dirty="0"/>
              <a:t>Add Title</a:t>
            </a:r>
          </a:p>
        </p:txBody>
      </p:sp>
      <p:sp>
        <p:nvSpPr>
          <p:cNvPr id="5" name="Inhaltsplatzhalter 2">
            <a:extLst>
              <a:ext uri="{FF2B5EF4-FFF2-40B4-BE49-F238E27FC236}">
                <a16:creationId xmlns:a16="http://schemas.microsoft.com/office/drawing/2014/main" id="{5C4EA9AB-C216-D1A4-1B77-1D1A9A0FC51E}"/>
              </a:ext>
            </a:extLst>
          </p:cNvPr>
          <p:cNvSpPr>
            <a:spLocks noGrp="1"/>
          </p:cNvSpPr>
          <p:nvPr>
            <p:ph idx="10" hasCustomPrompt="1"/>
          </p:nvPr>
        </p:nvSpPr>
        <p:spPr>
          <a:xfrm>
            <a:off x="319088" y="1368000"/>
            <a:ext cx="8508999" cy="955594"/>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lvl1pPr>
              <a:lnSpc>
                <a:spcPct val="150000"/>
              </a:lnSpc>
              <a:defRPr lang="de-DE" sz="1400" baseline="0" noProof="0" dirty="0" smtClean="0">
                <a:solidFill>
                  <a:schemeClr val="tx1"/>
                </a:solidFill>
              </a:defRPr>
            </a:lvl1pPr>
            <a:lvl2pPr>
              <a:defRPr lang="de-DE" noProof="0" dirty="0" smtClean="0"/>
            </a:lvl2pPr>
          </a:lstStyle>
          <a:p>
            <a:pPr lvl="0"/>
            <a:r>
              <a:rPr lang="de-DE" noProof="0" dirty="0" err="1"/>
              <a:t>Your</a:t>
            </a:r>
            <a:r>
              <a:rPr lang="de-DE" noProof="0" dirty="0"/>
              <a:t> Name</a:t>
            </a:r>
            <a:br>
              <a:rPr lang="de-DE" noProof="0" dirty="0"/>
            </a:br>
            <a:r>
              <a:rPr lang="de-DE" noProof="0" dirty="0"/>
              <a:t>Munich, 03 May 2018</a:t>
            </a:r>
          </a:p>
        </p:txBody>
      </p:sp>
    </p:spTree>
    <p:extLst>
      <p:ext uri="{BB962C8B-B14F-4D97-AF65-F5344CB8AC3E}">
        <p14:creationId xmlns:p14="http://schemas.microsoft.com/office/powerpoint/2010/main" val="1718550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Inhalt">
    <p:spTree>
      <p:nvGrpSpPr>
        <p:cNvPr id="1" name=""/>
        <p:cNvGrpSpPr/>
        <p:nvPr/>
      </p:nvGrpSpPr>
      <p:grpSpPr>
        <a:xfrm>
          <a:off x="0" y="0"/>
          <a:ext cx="0" cy="0"/>
          <a:chOff x="0" y="0"/>
          <a:chExt cx="0" cy="0"/>
        </a:xfrm>
      </p:grpSpPr>
      <p:sp>
        <p:nvSpPr>
          <p:cNvPr id="3" name="Inhaltsplatzhalter 2"/>
          <p:cNvSpPr>
            <a:spLocks noGrp="1"/>
          </p:cNvSpPr>
          <p:nvPr>
            <p:ph idx="1" hasCustomPrompt="1"/>
          </p:nvPr>
        </p:nvSpPr>
        <p:spPr>
          <a:xfrm>
            <a:off x="319090" y="1080000"/>
            <a:ext cx="8508999" cy="3376505"/>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lvl1pPr>
              <a:lnSpc>
                <a:spcPct val="114000"/>
              </a:lnSpc>
              <a:defRPr lang="de-DE" sz="1400" noProof="0" dirty="0" smtClean="0"/>
            </a:lvl1pPr>
            <a:lvl2pPr>
              <a:lnSpc>
                <a:spcPct val="114000"/>
              </a:lnSpc>
              <a:defRPr lang="de-DE" sz="1400" noProof="0" dirty="0" smtClean="0"/>
            </a:lvl2pPr>
            <a:lvl3pPr>
              <a:defRPr sz="1400"/>
            </a:lvl3pPr>
          </a:lstStyle>
          <a:p>
            <a:pPr lvl="0"/>
            <a:r>
              <a:rPr lang="de-DE" noProof="0" dirty="0"/>
              <a:t>Inhalt durch Klicken bearbeiten</a:t>
            </a:r>
          </a:p>
          <a:p>
            <a:pPr lvl="1"/>
            <a:r>
              <a:rPr lang="de-DE" noProof="0" dirty="0"/>
              <a:t>Zweite Ebene</a:t>
            </a:r>
          </a:p>
          <a:p>
            <a:pPr lvl="2"/>
            <a:r>
              <a:rPr lang="de-DE" noProof="0" dirty="0"/>
              <a:t>Dritte Ebene</a:t>
            </a:r>
          </a:p>
        </p:txBody>
      </p:sp>
      <p:sp>
        <p:nvSpPr>
          <p:cNvPr id="5" name="Foliennummernplatzhalter 4"/>
          <p:cNvSpPr>
            <a:spLocks noGrp="1"/>
          </p:cNvSpPr>
          <p:nvPr>
            <p:ph type="sldNum" sz="quarter" idx="11"/>
          </p:nvPr>
        </p:nvSpPr>
        <p:spPr>
          <a:xfrm>
            <a:off x="6774934" y="4854985"/>
            <a:ext cx="2052074" cy="273844"/>
          </a:xfrm>
          <a:prstGeom prst="rect">
            <a:avLst/>
          </a:prstGeom>
        </p:spPr>
        <p:txBody>
          <a:bodyPr lIns="0" rIns="0"/>
          <a:lstStyle/>
          <a:p>
            <a:fld id="{CE58CB1E-F828-4F11-99E0-327109AF9DA4}" type="slidenum">
              <a:rPr lang="de-DE" smtClean="0"/>
              <a:pPr/>
              <a:t>‹Nr.›</a:t>
            </a:fld>
            <a:endParaRPr lang="de-DE" dirty="0"/>
          </a:p>
        </p:txBody>
      </p:sp>
      <p:sp>
        <p:nvSpPr>
          <p:cNvPr id="7" name="Fußzeilenplatzhalter 6"/>
          <p:cNvSpPr>
            <a:spLocks noGrp="1"/>
          </p:cNvSpPr>
          <p:nvPr>
            <p:ph type="ftr" sz="quarter" idx="12"/>
          </p:nvPr>
        </p:nvSpPr>
        <p:spPr>
          <a:xfrm>
            <a:off x="311162" y="4854985"/>
            <a:ext cx="6464280" cy="273844"/>
          </a:xfrm>
          <a:prstGeom prst="rect">
            <a:avLst/>
          </a:prstGeom>
        </p:spPr>
        <p:txBody>
          <a:bodyPr/>
          <a:lstStyle/>
          <a:p>
            <a:r>
              <a:rPr lang="de-DE" dirty="0" err="1"/>
              <a:t>Your</a:t>
            </a:r>
            <a:r>
              <a:rPr lang="de-DE" dirty="0"/>
              <a:t> Name | </a:t>
            </a:r>
            <a:r>
              <a:rPr lang="de-DE" dirty="0" err="1"/>
              <a:t>Professorship</a:t>
            </a:r>
            <a:r>
              <a:rPr lang="de-DE" dirty="0"/>
              <a:t> </a:t>
            </a:r>
            <a:r>
              <a:rPr lang="de-DE" dirty="0" err="1"/>
              <a:t>of</a:t>
            </a:r>
            <a:r>
              <a:rPr lang="de-DE" dirty="0"/>
              <a:t> Digital </a:t>
            </a:r>
            <a:r>
              <a:rPr lang="de-DE" dirty="0" err="1"/>
              <a:t>Fabrication</a:t>
            </a:r>
            <a:r>
              <a:rPr lang="de-DE" dirty="0"/>
              <a:t> | Project Title</a:t>
            </a:r>
            <a:endParaRPr lang="en-US" dirty="0"/>
          </a:p>
        </p:txBody>
      </p:sp>
      <p:sp>
        <p:nvSpPr>
          <p:cNvPr id="4" name="Titel 1">
            <a:extLst>
              <a:ext uri="{FF2B5EF4-FFF2-40B4-BE49-F238E27FC236}">
                <a16:creationId xmlns:a16="http://schemas.microsoft.com/office/drawing/2014/main" id="{D299DB0D-0318-F6C4-BADA-B67F6995F298}"/>
              </a:ext>
            </a:extLst>
          </p:cNvPr>
          <p:cNvSpPr>
            <a:spLocks noGrp="1"/>
          </p:cNvSpPr>
          <p:nvPr>
            <p:ph type="title" hasCustomPrompt="1"/>
          </p:nvPr>
        </p:nvSpPr>
        <p:spPr>
          <a:xfrm>
            <a:off x="311162" y="324000"/>
            <a:ext cx="8508999" cy="380810"/>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lvl1pPr>
              <a:lnSpc>
                <a:spcPts val="3200"/>
              </a:lnSpc>
              <a:defRPr lang="de-DE" sz="2500" noProof="0" dirty="0"/>
            </a:lvl1pPr>
          </a:lstStyle>
          <a:p>
            <a:pPr lvl="0"/>
            <a:r>
              <a:rPr lang="de-DE" noProof="0" dirty="0"/>
              <a:t>Add Title</a:t>
            </a:r>
          </a:p>
        </p:txBody>
      </p:sp>
    </p:spTree>
    <p:extLst>
      <p:ext uri="{BB962C8B-B14F-4D97-AF65-F5344CB8AC3E}">
        <p14:creationId xmlns:p14="http://schemas.microsoft.com/office/powerpoint/2010/main" val="218394874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Inhalt + Text">
    <p:spTree>
      <p:nvGrpSpPr>
        <p:cNvPr id="1" name=""/>
        <p:cNvGrpSpPr/>
        <p:nvPr/>
      </p:nvGrpSpPr>
      <p:grpSpPr>
        <a:xfrm>
          <a:off x="0" y="0"/>
          <a:ext cx="0" cy="0"/>
          <a:chOff x="0" y="0"/>
          <a:chExt cx="0" cy="0"/>
        </a:xfrm>
      </p:grpSpPr>
      <p:sp useBgFill="1">
        <p:nvSpPr>
          <p:cNvPr id="3" name="Inhaltsplatzhalter 2"/>
          <p:cNvSpPr>
            <a:spLocks noGrp="1"/>
          </p:cNvSpPr>
          <p:nvPr>
            <p:ph idx="1" hasCustomPrompt="1"/>
          </p:nvPr>
        </p:nvSpPr>
        <p:spPr>
          <a:xfrm>
            <a:off x="319090" y="1599526"/>
            <a:ext cx="8508999" cy="2858400"/>
          </a:xfrm>
          <a:prstGeom prst="rect">
            <a:avLst/>
          </a:prstGeom>
          <a:ln w="9525">
            <a:noFill/>
            <a:miter lim="800000"/>
            <a:headEnd/>
            <a:tailEnd/>
          </a:ln>
        </p:spPr>
        <p:txBody>
          <a:bodyPr vert="horz" wrap="square" lIns="0" tIns="0" rIns="0" bIns="0" numCol="1" anchor="t" anchorCtr="0" compatLnSpc="1">
            <a:prstTxWarp prst="textNoShape">
              <a:avLst/>
            </a:prstTxWarp>
          </a:bodyPr>
          <a:lstStyle>
            <a:lvl1pPr>
              <a:lnSpc>
                <a:spcPct val="114000"/>
              </a:lnSpc>
              <a:defRPr lang="de-DE" sz="1400" noProof="0" dirty="0" smtClean="0"/>
            </a:lvl1pPr>
            <a:lvl2pPr>
              <a:lnSpc>
                <a:spcPct val="114000"/>
              </a:lnSpc>
              <a:defRPr lang="de-DE" sz="1400" noProof="0" dirty="0" smtClean="0"/>
            </a:lvl2pPr>
            <a:lvl3pPr>
              <a:defRPr sz="1400" baseline="0"/>
            </a:lvl3pPr>
          </a:lstStyle>
          <a:p>
            <a:pPr lvl="0"/>
            <a:r>
              <a:rPr lang="de-DE" noProof="0" dirty="0"/>
              <a:t>Inhalt durch Klicken bearbeiten</a:t>
            </a:r>
          </a:p>
          <a:p>
            <a:pPr lvl="1"/>
            <a:r>
              <a:rPr lang="de-DE" noProof="0" dirty="0"/>
              <a:t>Zweite Ebene</a:t>
            </a:r>
          </a:p>
          <a:p>
            <a:pPr lvl="2"/>
            <a:r>
              <a:rPr lang="de-DE" noProof="0" dirty="0"/>
              <a:t>Dritte Ebene</a:t>
            </a:r>
          </a:p>
        </p:txBody>
      </p:sp>
      <p:sp useBgFill="1">
        <p:nvSpPr>
          <p:cNvPr id="5" name="Foliennummernplatzhalter 4"/>
          <p:cNvSpPr>
            <a:spLocks noGrp="1"/>
          </p:cNvSpPr>
          <p:nvPr>
            <p:ph type="sldNum" sz="quarter" idx="11"/>
          </p:nvPr>
        </p:nvSpPr>
        <p:spPr>
          <a:xfrm>
            <a:off x="6774934" y="4854985"/>
            <a:ext cx="2052074" cy="273844"/>
          </a:xfrm>
          <a:prstGeom prst="rect">
            <a:avLst/>
          </a:prstGeom>
        </p:spPr>
        <p:txBody>
          <a:bodyPr/>
          <a:lstStyle/>
          <a:p>
            <a:fld id="{CE58CB1E-F828-4F11-99E0-327109AF9DA4}" type="slidenum">
              <a:rPr lang="de-DE" smtClean="0"/>
              <a:pPr/>
              <a:t>‹Nr.›</a:t>
            </a:fld>
            <a:endParaRPr lang="de-DE" dirty="0"/>
          </a:p>
        </p:txBody>
      </p:sp>
      <p:sp useBgFill="1">
        <p:nvSpPr>
          <p:cNvPr id="7" name="Fußzeilenplatzhalter 6"/>
          <p:cNvSpPr>
            <a:spLocks noGrp="1"/>
          </p:cNvSpPr>
          <p:nvPr>
            <p:ph type="ftr" sz="quarter" idx="12"/>
          </p:nvPr>
        </p:nvSpPr>
        <p:spPr>
          <a:xfrm>
            <a:off x="311162" y="4854985"/>
            <a:ext cx="6464280" cy="273844"/>
          </a:xfrm>
          <a:prstGeom prst="rect">
            <a:avLst/>
          </a:prstGeom>
        </p:spPr>
        <p:txBody>
          <a:bodyPr/>
          <a:lstStyle/>
          <a:p>
            <a:r>
              <a:rPr lang="de-DE" dirty="0" err="1"/>
              <a:t>Your</a:t>
            </a:r>
            <a:r>
              <a:rPr lang="de-DE" dirty="0"/>
              <a:t> Name | </a:t>
            </a:r>
            <a:r>
              <a:rPr lang="de-DE" dirty="0" err="1"/>
              <a:t>Professorship</a:t>
            </a:r>
            <a:r>
              <a:rPr lang="de-DE" dirty="0"/>
              <a:t> </a:t>
            </a:r>
            <a:r>
              <a:rPr lang="de-DE" dirty="0" err="1"/>
              <a:t>of</a:t>
            </a:r>
            <a:r>
              <a:rPr lang="de-DE" dirty="0"/>
              <a:t> Digital </a:t>
            </a:r>
            <a:r>
              <a:rPr lang="de-DE" dirty="0" err="1"/>
              <a:t>Fabrication</a:t>
            </a:r>
            <a:r>
              <a:rPr lang="de-DE" dirty="0"/>
              <a:t> | Project Title</a:t>
            </a:r>
            <a:endParaRPr lang="en-US" dirty="0"/>
          </a:p>
        </p:txBody>
      </p:sp>
      <p:sp useBgFill="1">
        <p:nvSpPr>
          <p:cNvPr id="6" name="Textplatzhalter 7"/>
          <p:cNvSpPr>
            <a:spLocks noGrp="1"/>
          </p:cNvSpPr>
          <p:nvPr>
            <p:ph type="body" sz="quarter" idx="13" hasCustomPrompt="1"/>
          </p:nvPr>
        </p:nvSpPr>
        <p:spPr>
          <a:xfrm>
            <a:off x="319090" y="1080000"/>
            <a:ext cx="8508999" cy="468000"/>
          </a:xfrm>
          <a:prstGeom prst="rect">
            <a:avLst/>
          </a:prstGeom>
          <a:ln w="9525">
            <a:noFill/>
            <a:miter lim="800000"/>
            <a:headEnd/>
            <a:tailEnd/>
          </a:ln>
        </p:spPr>
        <p:txBody>
          <a:bodyPr vert="horz" wrap="square" lIns="0" tIns="0" rIns="0" bIns="0" numCol="1" anchor="t" anchorCtr="0" compatLnSpc="1">
            <a:prstTxWarp prst="textNoShape">
              <a:avLst/>
            </a:prstTxWarp>
          </a:bodyPr>
          <a:lstStyle>
            <a:lvl1pPr>
              <a:lnSpc>
                <a:spcPct val="114000"/>
              </a:lnSpc>
              <a:defRPr lang="de-DE" sz="1400" noProof="0" dirty="0" smtClean="0"/>
            </a:lvl1pPr>
          </a:lstStyle>
          <a:p>
            <a:pPr lvl="0"/>
            <a:r>
              <a:rPr lang="de-DE" noProof="0" dirty="0"/>
              <a:t>Inhalt durch Klicken bearbeiten</a:t>
            </a:r>
          </a:p>
        </p:txBody>
      </p:sp>
      <p:sp>
        <p:nvSpPr>
          <p:cNvPr id="2" name="Titel 1">
            <a:extLst>
              <a:ext uri="{FF2B5EF4-FFF2-40B4-BE49-F238E27FC236}">
                <a16:creationId xmlns:a16="http://schemas.microsoft.com/office/drawing/2014/main" id="{F82C4552-E5FB-1A9A-B803-34B0B629C43F}"/>
              </a:ext>
            </a:extLst>
          </p:cNvPr>
          <p:cNvSpPr>
            <a:spLocks noGrp="1"/>
          </p:cNvSpPr>
          <p:nvPr>
            <p:ph type="title" hasCustomPrompt="1"/>
          </p:nvPr>
        </p:nvSpPr>
        <p:spPr>
          <a:xfrm>
            <a:off x="311162" y="324000"/>
            <a:ext cx="8508999" cy="380810"/>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lvl1pPr>
              <a:lnSpc>
                <a:spcPts val="3200"/>
              </a:lnSpc>
              <a:defRPr lang="de-DE" sz="2500" noProof="0" dirty="0"/>
            </a:lvl1pPr>
          </a:lstStyle>
          <a:p>
            <a:pPr lvl="0"/>
            <a:r>
              <a:rPr lang="de-DE" noProof="0" dirty="0"/>
              <a:t>Add Title</a:t>
            </a:r>
          </a:p>
        </p:txBody>
      </p:sp>
    </p:spTree>
    <p:extLst>
      <p:ext uri="{BB962C8B-B14F-4D97-AF65-F5344CB8AC3E}">
        <p14:creationId xmlns:p14="http://schemas.microsoft.com/office/powerpoint/2010/main" val="218394874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zwei Inhalte">
    <p:spTree>
      <p:nvGrpSpPr>
        <p:cNvPr id="1" name=""/>
        <p:cNvGrpSpPr/>
        <p:nvPr/>
      </p:nvGrpSpPr>
      <p:grpSpPr>
        <a:xfrm>
          <a:off x="0" y="0"/>
          <a:ext cx="0" cy="0"/>
          <a:chOff x="0" y="0"/>
          <a:chExt cx="0" cy="0"/>
        </a:xfrm>
      </p:grpSpPr>
      <p:sp>
        <p:nvSpPr>
          <p:cNvPr id="11" name="Inhaltsplatzhalter 2"/>
          <p:cNvSpPr>
            <a:spLocks noGrp="1"/>
          </p:cNvSpPr>
          <p:nvPr>
            <p:ph idx="14" hasCustomPrompt="1"/>
          </p:nvPr>
        </p:nvSpPr>
        <p:spPr>
          <a:xfrm>
            <a:off x="319091" y="1080000"/>
            <a:ext cx="4180910" cy="3376800"/>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lvl1pPr>
              <a:lnSpc>
                <a:spcPct val="114000"/>
              </a:lnSpc>
              <a:defRPr lang="de-DE" sz="1400" noProof="0" dirty="0" smtClean="0"/>
            </a:lvl1pPr>
            <a:lvl2pPr>
              <a:lnSpc>
                <a:spcPct val="114000"/>
              </a:lnSpc>
              <a:defRPr lang="de-DE" sz="1400" noProof="0" dirty="0" smtClean="0"/>
            </a:lvl2pPr>
            <a:lvl3pPr>
              <a:defRPr sz="1400" baseline="0"/>
            </a:lvl3pPr>
          </a:lstStyle>
          <a:p>
            <a:pPr lvl="0"/>
            <a:r>
              <a:rPr lang="de-DE" noProof="0" dirty="0"/>
              <a:t>Inhalt durch Klicken bearbeiten</a:t>
            </a:r>
          </a:p>
          <a:p>
            <a:pPr lvl="1"/>
            <a:r>
              <a:rPr lang="de-DE" noProof="0" dirty="0"/>
              <a:t>Zweite Ebene</a:t>
            </a:r>
          </a:p>
          <a:p>
            <a:pPr lvl="2"/>
            <a:r>
              <a:rPr lang="de-DE" noProof="0" dirty="0"/>
              <a:t>Dritte Ebene</a:t>
            </a:r>
          </a:p>
        </p:txBody>
      </p:sp>
      <p:sp>
        <p:nvSpPr>
          <p:cNvPr id="13" name="Inhaltsplatzhalter 2"/>
          <p:cNvSpPr>
            <a:spLocks noGrp="1"/>
          </p:cNvSpPr>
          <p:nvPr>
            <p:ph idx="15" hasCustomPrompt="1"/>
          </p:nvPr>
        </p:nvSpPr>
        <p:spPr>
          <a:xfrm>
            <a:off x="4647179" y="1080000"/>
            <a:ext cx="4180910" cy="3376800"/>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lvl1pPr>
              <a:lnSpc>
                <a:spcPct val="114000"/>
              </a:lnSpc>
              <a:defRPr lang="de-DE" sz="1400" noProof="0" dirty="0" smtClean="0"/>
            </a:lvl1pPr>
            <a:lvl2pPr>
              <a:lnSpc>
                <a:spcPct val="114000"/>
              </a:lnSpc>
              <a:defRPr lang="de-DE" sz="1400" noProof="0" dirty="0" smtClean="0"/>
            </a:lvl2pPr>
            <a:lvl3pPr>
              <a:defRPr sz="1400" baseline="0"/>
            </a:lvl3pPr>
          </a:lstStyle>
          <a:p>
            <a:pPr lvl="0"/>
            <a:r>
              <a:rPr lang="de-DE" noProof="0" dirty="0"/>
              <a:t>Inhalt durch Klicken bearbeiten</a:t>
            </a:r>
          </a:p>
          <a:p>
            <a:pPr lvl="1"/>
            <a:r>
              <a:rPr lang="de-DE" noProof="0" dirty="0"/>
              <a:t>Zweite Ebene</a:t>
            </a:r>
          </a:p>
          <a:p>
            <a:pPr lvl="2"/>
            <a:r>
              <a:rPr lang="de-DE" noProof="0" dirty="0"/>
              <a:t>Dritte Ebene</a:t>
            </a:r>
          </a:p>
        </p:txBody>
      </p:sp>
      <p:sp>
        <p:nvSpPr>
          <p:cNvPr id="6" name="Foliennummernplatzhalter 5"/>
          <p:cNvSpPr>
            <a:spLocks noGrp="1"/>
          </p:cNvSpPr>
          <p:nvPr>
            <p:ph type="sldNum" sz="quarter" idx="16"/>
          </p:nvPr>
        </p:nvSpPr>
        <p:spPr>
          <a:xfrm>
            <a:off x="6774934" y="4854985"/>
            <a:ext cx="2052074" cy="273844"/>
          </a:xfrm>
          <a:prstGeom prst="rect">
            <a:avLst/>
          </a:prstGeom>
        </p:spPr>
        <p:txBody>
          <a:bodyPr/>
          <a:lstStyle/>
          <a:p>
            <a:fld id="{CE58CB1E-F828-4F11-99E0-327109AF9DA4}" type="slidenum">
              <a:rPr lang="de-DE" smtClean="0"/>
              <a:pPr/>
              <a:t>‹Nr.›</a:t>
            </a:fld>
            <a:endParaRPr lang="de-DE" dirty="0"/>
          </a:p>
        </p:txBody>
      </p:sp>
      <p:sp>
        <p:nvSpPr>
          <p:cNvPr id="8" name="Fußzeilenplatzhalter 7"/>
          <p:cNvSpPr>
            <a:spLocks noGrp="1"/>
          </p:cNvSpPr>
          <p:nvPr>
            <p:ph type="ftr" sz="quarter" idx="17"/>
          </p:nvPr>
        </p:nvSpPr>
        <p:spPr>
          <a:xfrm>
            <a:off x="311162" y="4854985"/>
            <a:ext cx="6464280" cy="273844"/>
          </a:xfrm>
          <a:prstGeom prst="rect">
            <a:avLst/>
          </a:prstGeom>
        </p:spPr>
        <p:txBody>
          <a:bodyPr/>
          <a:lstStyle/>
          <a:p>
            <a:r>
              <a:rPr lang="de-DE" dirty="0" err="1"/>
              <a:t>Your</a:t>
            </a:r>
            <a:r>
              <a:rPr lang="de-DE" dirty="0"/>
              <a:t> Name | </a:t>
            </a:r>
            <a:r>
              <a:rPr lang="de-DE" dirty="0" err="1"/>
              <a:t>Professorship</a:t>
            </a:r>
            <a:r>
              <a:rPr lang="de-DE" dirty="0"/>
              <a:t> </a:t>
            </a:r>
            <a:r>
              <a:rPr lang="de-DE" dirty="0" err="1"/>
              <a:t>of</a:t>
            </a:r>
            <a:r>
              <a:rPr lang="de-DE" dirty="0"/>
              <a:t> Digital </a:t>
            </a:r>
            <a:r>
              <a:rPr lang="de-DE" dirty="0" err="1"/>
              <a:t>Fabrication</a:t>
            </a:r>
            <a:r>
              <a:rPr lang="de-DE" dirty="0"/>
              <a:t> | Project Title</a:t>
            </a:r>
            <a:endParaRPr lang="en-US" dirty="0"/>
          </a:p>
        </p:txBody>
      </p:sp>
      <p:sp>
        <p:nvSpPr>
          <p:cNvPr id="3" name="Titel 1">
            <a:extLst>
              <a:ext uri="{FF2B5EF4-FFF2-40B4-BE49-F238E27FC236}">
                <a16:creationId xmlns:a16="http://schemas.microsoft.com/office/drawing/2014/main" id="{C08F66D9-A8BD-3075-DD43-1D599AF12034}"/>
              </a:ext>
            </a:extLst>
          </p:cNvPr>
          <p:cNvSpPr>
            <a:spLocks noGrp="1"/>
          </p:cNvSpPr>
          <p:nvPr>
            <p:ph type="title" hasCustomPrompt="1"/>
          </p:nvPr>
        </p:nvSpPr>
        <p:spPr>
          <a:xfrm>
            <a:off x="311162" y="324000"/>
            <a:ext cx="8508999" cy="380810"/>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lvl1pPr>
              <a:lnSpc>
                <a:spcPts val="3200"/>
              </a:lnSpc>
              <a:defRPr lang="de-DE" sz="2500" noProof="0" dirty="0"/>
            </a:lvl1pPr>
          </a:lstStyle>
          <a:p>
            <a:pPr lvl="0"/>
            <a:r>
              <a:rPr lang="de-DE" noProof="0" dirty="0"/>
              <a:t>Add Title</a:t>
            </a:r>
          </a:p>
        </p:txBody>
      </p:sp>
    </p:spTree>
    <p:extLst>
      <p:ext uri="{BB962C8B-B14F-4D97-AF65-F5344CB8AC3E}">
        <p14:creationId xmlns:p14="http://schemas.microsoft.com/office/powerpoint/2010/main" val="346290140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Zwei Inhalte + Text">
    <p:spTree>
      <p:nvGrpSpPr>
        <p:cNvPr id="1" name=""/>
        <p:cNvGrpSpPr/>
        <p:nvPr/>
      </p:nvGrpSpPr>
      <p:grpSpPr>
        <a:xfrm>
          <a:off x="0" y="0"/>
          <a:ext cx="0" cy="0"/>
          <a:chOff x="0" y="0"/>
          <a:chExt cx="0" cy="0"/>
        </a:xfrm>
      </p:grpSpPr>
      <p:sp>
        <p:nvSpPr>
          <p:cNvPr id="18" name="Textplatzhalter 7"/>
          <p:cNvSpPr>
            <a:spLocks noGrp="1"/>
          </p:cNvSpPr>
          <p:nvPr>
            <p:ph type="body" sz="quarter" idx="13" hasCustomPrompt="1"/>
          </p:nvPr>
        </p:nvSpPr>
        <p:spPr>
          <a:xfrm>
            <a:off x="319090" y="1080000"/>
            <a:ext cx="8508999" cy="468000"/>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lvl1pPr>
              <a:lnSpc>
                <a:spcPct val="114000"/>
              </a:lnSpc>
              <a:defRPr lang="de-DE" sz="1400" noProof="0" dirty="0" smtClean="0"/>
            </a:lvl1pPr>
          </a:lstStyle>
          <a:p>
            <a:pPr lvl="0"/>
            <a:r>
              <a:rPr lang="de-DE" noProof="0" dirty="0"/>
              <a:t>Inhalt durch Klicken bearbeiten</a:t>
            </a:r>
          </a:p>
        </p:txBody>
      </p:sp>
      <p:sp>
        <p:nvSpPr>
          <p:cNvPr id="7" name="Foliennummernplatzhalter 6"/>
          <p:cNvSpPr>
            <a:spLocks noGrp="1"/>
          </p:cNvSpPr>
          <p:nvPr>
            <p:ph type="sldNum" sz="quarter" idx="15"/>
          </p:nvPr>
        </p:nvSpPr>
        <p:spPr>
          <a:xfrm>
            <a:off x="6774934" y="4854985"/>
            <a:ext cx="2052074" cy="273844"/>
          </a:xfrm>
          <a:prstGeom prst="rect">
            <a:avLst/>
          </a:prstGeom>
        </p:spPr>
        <p:txBody>
          <a:bodyPr/>
          <a:lstStyle/>
          <a:p>
            <a:fld id="{CE58CB1E-F828-4F11-99E0-327109AF9DA4}" type="slidenum">
              <a:rPr lang="de-DE" smtClean="0"/>
              <a:pPr/>
              <a:t>‹Nr.›</a:t>
            </a:fld>
            <a:endParaRPr lang="de-DE" dirty="0"/>
          </a:p>
        </p:txBody>
      </p:sp>
      <p:sp>
        <p:nvSpPr>
          <p:cNvPr id="12" name="Fußzeilenplatzhalter 11"/>
          <p:cNvSpPr>
            <a:spLocks noGrp="1"/>
          </p:cNvSpPr>
          <p:nvPr>
            <p:ph type="ftr" sz="quarter" idx="16"/>
          </p:nvPr>
        </p:nvSpPr>
        <p:spPr>
          <a:xfrm>
            <a:off x="311162" y="4854985"/>
            <a:ext cx="6464280" cy="273844"/>
          </a:xfrm>
          <a:prstGeom prst="rect">
            <a:avLst/>
          </a:prstGeom>
        </p:spPr>
        <p:txBody>
          <a:bodyPr/>
          <a:lstStyle/>
          <a:p>
            <a:r>
              <a:rPr lang="de-DE" dirty="0" err="1"/>
              <a:t>Your</a:t>
            </a:r>
            <a:r>
              <a:rPr lang="de-DE" dirty="0"/>
              <a:t> Name | </a:t>
            </a:r>
            <a:r>
              <a:rPr lang="de-DE" dirty="0" err="1"/>
              <a:t>Professorship</a:t>
            </a:r>
            <a:r>
              <a:rPr lang="de-DE" dirty="0"/>
              <a:t> </a:t>
            </a:r>
            <a:r>
              <a:rPr lang="de-DE" dirty="0" err="1"/>
              <a:t>of</a:t>
            </a:r>
            <a:r>
              <a:rPr lang="de-DE" dirty="0"/>
              <a:t> Digital </a:t>
            </a:r>
            <a:r>
              <a:rPr lang="de-DE" dirty="0" err="1"/>
              <a:t>Fabrication</a:t>
            </a:r>
            <a:r>
              <a:rPr lang="de-DE" dirty="0"/>
              <a:t> | Project Title</a:t>
            </a:r>
            <a:endParaRPr lang="en-US" dirty="0"/>
          </a:p>
        </p:txBody>
      </p:sp>
      <p:sp>
        <p:nvSpPr>
          <p:cNvPr id="8" name="Inhaltsplatzhalter 9"/>
          <p:cNvSpPr>
            <a:spLocks noGrp="1"/>
          </p:cNvSpPr>
          <p:nvPr>
            <p:ph sz="quarter" idx="18"/>
          </p:nvPr>
        </p:nvSpPr>
        <p:spPr>
          <a:xfrm>
            <a:off x="316992" y="1598400"/>
            <a:ext cx="4188333" cy="2858400"/>
          </a:xfrm>
          <a:prstGeom prst="rect">
            <a:avLst/>
          </a:prstGeom>
        </p:spPr>
        <p:txBody>
          <a:bodyPr lIns="0" rIns="0"/>
          <a:lstStyle>
            <a:lvl1pPr>
              <a:defRPr lang="de-DE" sz="1400" kern="1200" noProof="0" dirty="0" smtClean="0">
                <a:solidFill>
                  <a:schemeClr val="tx1"/>
                </a:solidFill>
                <a:latin typeface="+mn-lt"/>
                <a:ea typeface="+mn-ea"/>
                <a:cs typeface="+mn-cs"/>
              </a:defRPr>
            </a:lvl1pPr>
            <a:lvl2pPr>
              <a:defRPr sz="1400"/>
            </a:lvl2pPr>
            <a:lvl3pPr>
              <a:defRPr sz="1400" baseline="0"/>
            </a:lvl3pPr>
          </a:lstStyle>
          <a:p>
            <a:pPr lvl="0"/>
            <a:r>
              <a:rPr lang="de-DE" dirty="0"/>
              <a:t>Textmasterformate durch Klicken bearbeiten</a:t>
            </a:r>
          </a:p>
          <a:p>
            <a:pPr lvl="1"/>
            <a:r>
              <a:rPr lang="de-DE" dirty="0"/>
              <a:t>Zweite Ebene</a:t>
            </a:r>
          </a:p>
          <a:p>
            <a:pPr lvl="2"/>
            <a:r>
              <a:rPr lang="de-DE" dirty="0"/>
              <a:t>Dritte Ebene</a:t>
            </a:r>
          </a:p>
        </p:txBody>
      </p:sp>
      <p:sp>
        <p:nvSpPr>
          <p:cNvPr id="11" name="Bildplatzhalter 2"/>
          <p:cNvSpPr>
            <a:spLocks noGrp="1"/>
          </p:cNvSpPr>
          <p:nvPr>
            <p:ph type="pic" sz="quarter" idx="14" hasCustomPrompt="1"/>
          </p:nvPr>
        </p:nvSpPr>
        <p:spPr>
          <a:xfrm>
            <a:off x="4648200" y="1598400"/>
            <a:ext cx="4180392" cy="2858400"/>
          </a:xfrm>
          <a:prstGeom prst="rect">
            <a:avLst/>
          </a:prstGeom>
        </p:spPr>
        <p:txBody>
          <a:bodyPr/>
          <a:lstStyle>
            <a:lvl1pPr>
              <a:lnSpc>
                <a:spcPct val="114000"/>
              </a:lnSpc>
              <a:defRPr sz="1400"/>
            </a:lvl1pPr>
          </a:lstStyle>
          <a:p>
            <a:endParaRPr lang="de-DE" dirty="0"/>
          </a:p>
        </p:txBody>
      </p:sp>
      <p:sp>
        <p:nvSpPr>
          <p:cNvPr id="3" name="Titel 1">
            <a:extLst>
              <a:ext uri="{FF2B5EF4-FFF2-40B4-BE49-F238E27FC236}">
                <a16:creationId xmlns:a16="http://schemas.microsoft.com/office/drawing/2014/main" id="{54671E4F-355A-A3B2-AF8E-762AC889EEF5}"/>
              </a:ext>
            </a:extLst>
          </p:cNvPr>
          <p:cNvSpPr>
            <a:spLocks noGrp="1"/>
          </p:cNvSpPr>
          <p:nvPr>
            <p:ph type="title" hasCustomPrompt="1"/>
          </p:nvPr>
        </p:nvSpPr>
        <p:spPr>
          <a:xfrm>
            <a:off x="311162" y="324000"/>
            <a:ext cx="8508999" cy="380810"/>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lvl1pPr>
              <a:lnSpc>
                <a:spcPts val="3200"/>
              </a:lnSpc>
              <a:defRPr lang="de-DE" sz="2500" noProof="0" dirty="0"/>
            </a:lvl1pPr>
          </a:lstStyle>
          <a:p>
            <a:pPr lvl="0"/>
            <a:r>
              <a:rPr lang="de-DE" noProof="0" dirty="0"/>
              <a:t>Add Title</a:t>
            </a:r>
          </a:p>
        </p:txBody>
      </p:sp>
    </p:spTree>
    <p:extLst>
      <p:ext uri="{BB962C8B-B14F-4D97-AF65-F5344CB8AC3E}">
        <p14:creationId xmlns:p14="http://schemas.microsoft.com/office/powerpoint/2010/main" val="111150819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Zwei Inhalte + Text (Hintergrund)">
    <p:spTree>
      <p:nvGrpSpPr>
        <p:cNvPr id="1" name=""/>
        <p:cNvGrpSpPr/>
        <p:nvPr/>
      </p:nvGrpSpPr>
      <p:grpSpPr>
        <a:xfrm>
          <a:off x="0" y="0"/>
          <a:ext cx="0" cy="0"/>
          <a:chOff x="0" y="0"/>
          <a:chExt cx="0" cy="0"/>
        </a:xfrm>
      </p:grpSpPr>
      <p:sp>
        <p:nvSpPr>
          <p:cNvPr id="9" name="Rechteck 8"/>
          <p:cNvSpPr/>
          <p:nvPr userDrawn="1"/>
        </p:nvSpPr>
        <p:spPr bwMode="auto">
          <a:xfrm>
            <a:off x="0" y="1598400"/>
            <a:ext cx="9144000" cy="3545100"/>
          </a:xfrm>
          <a:prstGeom prst="rect">
            <a:avLst/>
          </a:prstGeom>
          <a:solidFill>
            <a:schemeClr val="bg1">
              <a:lumMod val="95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r" eaLnBrk="0" hangingPunct="0"/>
            <a:endParaRPr lang="de-DE" sz="1000">
              <a:latin typeface="Arial" pitchFamily="34" charset="0"/>
            </a:endParaRPr>
          </a:p>
        </p:txBody>
      </p:sp>
      <p:sp>
        <p:nvSpPr>
          <p:cNvPr id="7" name="Foliennummernplatzhalter 6"/>
          <p:cNvSpPr>
            <a:spLocks noGrp="1"/>
          </p:cNvSpPr>
          <p:nvPr>
            <p:ph type="sldNum" sz="quarter" idx="15"/>
          </p:nvPr>
        </p:nvSpPr>
        <p:spPr>
          <a:xfrm>
            <a:off x="6774934" y="4854985"/>
            <a:ext cx="2052074" cy="273844"/>
          </a:xfrm>
          <a:prstGeom prst="rect">
            <a:avLst/>
          </a:prstGeom>
        </p:spPr>
        <p:txBody>
          <a:bodyPr/>
          <a:lstStyle/>
          <a:p>
            <a:fld id="{CE58CB1E-F828-4F11-99E0-327109AF9DA4}" type="slidenum">
              <a:rPr lang="de-DE" smtClean="0"/>
              <a:pPr/>
              <a:t>‹Nr.›</a:t>
            </a:fld>
            <a:endParaRPr lang="de-DE" dirty="0"/>
          </a:p>
        </p:txBody>
      </p:sp>
      <p:sp>
        <p:nvSpPr>
          <p:cNvPr id="12" name="Fußzeilenplatzhalter 11"/>
          <p:cNvSpPr>
            <a:spLocks noGrp="1"/>
          </p:cNvSpPr>
          <p:nvPr>
            <p:ph type="ftr" sz="quarter" idx="16"/>
          </p:nvPr>
        </p:nvSpPr>
        <p:spPr>
          <a:xfrm>
            <a:off x="311162" y="4854985"/>
            <a:ext cx="6464280" cy="273844"/>
          </a:xfrm>
          <a:prstGeom prst="rect">
            <a:avLst/>
          </a:prstGeom>
        </p:spPr>
        <p:txBody>
          <a:bodyPr/>
          <a:lstStyle/>
          <a:p>
            <a:r>
              <a:rPr lang="de-DE" dirty="0" err="1"/>
              <a:t>Your</a:t>
            </a:r>
            <a:r>
              <a:rPr lang="de-DE" dirty="0"/>
              <a:t> Name | </a:t>
            </a:r>
            <a:r>
              <a:rPr lang="de-DE" dirty="0" err="1"/>
              <a:t>Professorship</a:t>
            </a:r>
            <a:r>
              <a:rPr lang="de-DE" dirty="0"/>
              <a:t> </a:t>
            </a:r>
            <a:r>
              <a:rPr lang="de-DE" dirty="0" err="1"/>
              <a:t>of</a:t>
            </a:r>
            <a:r>
              <a:rPr lang="de-DE" dirty="0"/>
              <a:t> Digital </a:t>
            </a:r>
            <a:r>
              <a:rPr lang="de-DE" dirty="0" err="1"/>
              <a:t>Fabrication</a:t>
            </a:r>
            <a:r>
              <a:rPr lang="de-DE" dirty="0"/>
              <a:t> | Project Title</a:t>
            </a:r>
            <a:endParaRPr lang="en-US" dirty="0"/>
          </a:p>
        </p:txBody>
      </p:sp>
      <p:sp>
        <p:nvSpPr>
          <p:cNvPr id="8" name="Inhaltsplatzhalter 9"/>
          <p:cNvSpPr>
            <a:spLocks noGrp="1"/>
          </p:cNvSpPr>
          <p:nvPr>
            <p:ph sz="quarter" idx="18"/>
          </p:nvPr>
        </p:nvSpPr>
        <p:spPr>
          <a:xfrm>
            <a:off x="316992" y="1598400"/>
            <a:ext cx="4197858" cy="2858400"/>
          </a:xfrm>
          <a:prstGeom prst="rect">
            <a:avLst/>
          </a:prstGeom>
        </p:spPr>
        <p:txBody>
          <a:bodyPr lIns="0" rIns="0"/>
          <a:lstStyle>
            <a:lvl1pPr>
              <a:defRPr lang="de-DE" sz="1400" kern="1200" noProof="0" dirty="0" smtClean="0">
                <a:solidFill>
                  <a:schemeClr val="tx1"/>
                </a:solidFill>
                <a:latin typeface="+mn-lt"/>
                <a:ea typeface="+mn-ea"/>
                <a:cs typeface="+mn-cs"/>
              </a:defRPr>
            </a:lvl1pPr>
            <a:lvl2pPr>
              <a:defRPr sz="1400"/>
            </a:lvl2pPr>
            <a:lvl3pPr>
              <a:defRPr sz="1400" baseline="0"/>
            </a:lvl3pPr>
          </a:lstStyle>
          <a:p>
            <a:pPr lvl="0"/>
            <a:r>
              <a:rPr lang="de-DE" dirty="0"/>
              <a:t>Textmasterformate durch Klicken bearbeiten</a:t>
            </a:r>
          </a:p>
          <a:p>
            <a:pPr lvl="1"/>
            <a:r>
              <a:rPr lang="de-DE" dirty="0"/>
              <a:t>Zweite Ebene</a:t>
            </a:r>
          </a:p>
          <a:p>
            <a:pPr lvl="2"/>
            <a:r>
              <a:rPr lang="de-DE" dirty="0"/>
              <a:t>Dritte Ebene</a:t>
            </a:r>
          </a:p>
        </p:txBody>
      </p:sp>
      <p:sp>
        <p:nvSpPr>
          <p:cNvPr id="11" name="Bildplatzhalter 2"/>
          <p:cNvSpPr>
            <a:spLocks noGrp="1"/>
          </p:cNvSpPr>
          <p:nvPr>
            <p:ph type="pic" sz="quarter" idx="14" hasCustomPrompt="1"/>
          </p:nvPr>
        </p:nvSpPr>
        <p:spPr>
          <a:xfrm>
            <a:off x="4648200" y="1598400"/>
            <a:ext cx="4180392" cy="2858400"/>
          </a:xfrm>
          <a:prstGeom prst="rect">
            <a:avLst/>
          </a:prstGeom>
        </p:spPr>
        <p:txBody>
          <a:bodyPr/>
          <a:lstStyle>
            <a:lvl1pPr>
              <a:lnSpc>
                <a:spcPct val="114000"/>
              </a:lnSpc>
              <a:defRPr sz="1400"/>
            </a:lvl1pPr>
          </a:lstStyle>
          <a:p>
            <a:endParaRPr lang="de-DE" dirty="0"/>
          </a:p>
        </p:txBody>
      </p:sp>
      <p:sp>
        <p:nvSpPr>
          <p:cNvPr id="10" name="Textplatzhalter 7"/>
          <p:cNvSpPr>
            <a:spLocks noGrp="1"/>
          </p:cNvSpPr>
          <p:nvPr>
            <p:ph type="body" sz="quarter" idx="19" hasCustomPrompt="1"/>
          </p:nvPr>
        </p:nvSpPr>
        <p:spPr>
          <a:xfrm>
            <a:off x="319090" y="1080000"/>
            <a:ext cx="8508999" cy="468000"/>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lvl1pPr>
              <a:lnSpc>
                <a:spcPct val="114000"/>
              </a:lnSpc>
              <a:defRPr lang="de-DE" sz="1400" noProof="0" dirty="0" smtClean="0"/>
            </a:lvl1pPr>
          </a:lstStyle>
          <a:p>
            <a:pPr lvl="0"/>
            <a:r>
              <a:rPr lang="de-DE" noProof="0" dirty="0"/>
              <a:t>Inhalt durch Klicken bearbeiten</a:t>
            </a:r>
          </a:p>
        </p:txBody>
      </p:sp>
      <p:sp>
        <p:nvSpPr>
          <p:cNvPr id="3" name="Titel 1">
            <a:extLst>
              <a:ext uri="{FF2B5EF4-FFF2-40B4-BE49-F238E27FC236}">
                <a16:creationId xmlns:a16="http://schemas.microsoft.com/office/drawing/2014/main" id="{59D7C68F-E1B0-540A-FD36-6BA9B18DDAEF}"/>
              </a:ext>
            </a:extLst>
          </p:cNvPr>
          <p:cNvSpPr>
            <a:spLocks noGrp="1"/>
          </p:cNvSpPr>
          <p:nvPr>
            <p:ph type="title" hasCustomPrompt="1"/>
          </p:nvPr>
        </p:nvSpPr>
        <p:spPr>
          <a:xfrm>
            <a:off x="311162" y="324000"/>
            <a:ext cx="8508999" cy="380810"/>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lvl1pPr>
              <a:lnSpc>
                <a:spcPts val="3200"/>
              </a:lnSpc>
              <a:defRPr lang="de-DE" sz="2500" noProof="0" dirty="0"/>
            </a:lvl1pPr>
          </a:lstStyle>
          <a:p>
            <a:pPr lvl="0"/>
            <a:r>
              <a:rPr lang="de-DE" noProof="0" dirty="0"/>
              <a:t>Add Title</a:t>
            </a:r>
          </a:p>
        </p:txBody>
      </p:sp>
    </p:spTree>
    <p:extLst>
      <p:ext uri="{BB962C8B-B14F-4D97-AF65-F5344CB8AC3E}">
        <p14:creationId xmlns:p14="http://schemas.microsoft.com/office/powerpoint/2010/main" val="111150819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große Bilder">
    <p:spTree>
      <p:nvGrpSpPr>
        <p:cNvPr id="1" name=""/>
        <p:cNvGrpSpPr/>
        <p:nvPr/>
      </p:nvGrpSpPr>
      <p:grpSpPr>
        <a:xfrm>
          <a:off x="0" y="0"/>
          <a:ext cx="0" cy="0"/>
          <a:chOff x="0" y="0"/>
          <a:chExt cx="0" cy="0"/>
        </a:xfrm>
      </p:grpSpPr>
      <p:sp>
        <p:nvSpPr>
          <p:cNvPr id="9" name="Bildplatzhalter 8"/>
          <p:cNvSpPr>
            <a:spLocks noGrp="1"/>
          </p:cNvSpPr>
          <p:nvPr>
            <p:ph type="pic" sz="quarter" idx="17"/>
          </p:nvPr>
        </p:nvSpPr>
        <p:spPr>
          <a:xfrm>
            <a:off x="0" y="1598400"/>
            <a:ext cx="9144000" cy="3545100"/>
          </a:xfrm>
          <a:prstGeom prst="rect">
            <a:avLst/>
          </a:prstGeom>
        </p:spPr>
        <p:txBody>
          <a:bodyPr/>
          <a:lstStyle>
            <a:lvl1pPr>
              <a:defRPr sz="1400"/>
            </a:lvl1pPr>
          </a:lstStyle>
          <a:p>
            <a:endParaRPr lang="de-DE" dirty="0"/>
          </a:p>
        </p:txBody>
      </p:sp>
      <p:sp>
        <p:nvSpPr>
          <p:cNvPr id="7" name="Foliennummernplatzhalter 6"/>
          <p:cNvSpPr>
            <a:spLocks noGrp="1"/>
          </p:cNvSpPr>
          <p:nvPr>
            <p:ph type="sldNum" sz="quarter" idx="15"/>
          </p:nvPr>
        </p:nvSpPr>
        <p:spPr>
          <a:xfrm>
            <a:off x="6774934" y="4854985"/>
            <a:ext cx="2052074" cy="273844"/>
          </a:xfrm>
          <a:prstGeom prst="rect">
            <a:avLst/>
          </a:prstGeom>
        </p:spPr>
        <p:txBody>
          <a:bodyPr/>
          <a:lstStyle/>
          <a:p>
            <a:fld id="{CE58CB1E-F828-4F11-99E0-327109AF9DA4}" type="slidenum">
              <a:rPr lang="de-DE" smtClean="0"/>
              <a:pPr/>
              <a:t>‹Nr.›</a:t>
            </a:fld>
            <a:endParaRPr lang="de-DE" dirty="0"/>
          </a:p>
        </p:txBody>
      </p:sp>
      <p:sp>
        <p:nvSpPr>
          <p:cNvPr id="12" name="Fußzeilenplatzhalter 11"/>
          <p:cNvSpPr>
            <a:spLocks noGrp="1"/>
          </p:cNvSpPr>
          <p:nvPr>
            <p:ph type="ftr" sz="quarter" idx="16"/>
          </p:nvPr>
        </p:nvSpPr>
        <p:spPr>
          <a:xfrm>
            <a:off x="311162" y="4854985"/>
            <a:ext cx="6464280" cy="273844"/>
          </a:xfrm>
          <a:prstGeom prst="rect">
            <a:avLst/>
          </a:prstGeom>
        </p:spPr>
        <p:txBody>
          <a:bodyPr/>
          <a:lstStyle/>
          <a:p>
            <a:r>
              <a:rPr lang="de-DE" dirty="0" err="1"/>
              <a:t>Your</a:t>
            </a:r>
            <a:r>
              <a:rPr lang="de-DE" dirty="0"/>
              <a:t> Name | </a:t>
            </a:r>
            <a:r>
              <a:rPr lang="de-DE" dirty="0" err="1"/>
              <a:t>Professorship</a:t>
            </a:r>
            <a:r>
              <a:rPr lang="de-DE" dirty="0"/>
              <a:t> </a:t>
            </a:r>
            <a:r>
              <a:rPr lang="de-DE" dirty="0" err="1"/>
              <a:t>of</a:t>
            </a:r>
            <a:r>
              <a:rPr lang="de-DE" dirty="0"/>
              <a:t> Digital </a:t>
            </a:r>
            <a:r>
              <a:rPr lang="de-DE" dirty="0" err="1"/>
              <a:t>Fabrication</a:t>
            </a:r>
            <a:r>
              <a:rPr lang="de-DE" dirty="0"/>
              <a:t> | Project Title</a:t>
            </a:r>
            <a:endParaRPr lang="en-US" dirty="0"/>
          </a:p>
        </p:txBody>
      </p:sp>
      <p:sp>
        <p:nvSpPr>
          <p:cNvPr id="8" name="Textplatzhalter 7"/>
          <p:cNvSpPr>
            <a:spLocks noGrp="1"/>
          </p:cNvSpPr>
          <p:nvPr>
            <p:ph type="body" sz="quarter" idx="18" hasCustomPrompt="1"/>
          </p:nvPr>
        </p:nvSpPr>
        <p:spPr>
          <a:xfrm>
            <a:off x="319090" y="1080000"/>
            <a:ext cx="8508999" cy="468000"/>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lvl1pPr>
              <a:lnSpc>
                <a:spcPct val="114000"/>
              </a:lnSpc>
              <a:defRPr lang="de-DE" sz="1400" noProof="0" dirty="0" smtClean="0"/>
            </a:lvl1pPr>
          </a:lstStyle>
          <a:p>
            <a:pPr lvl="0"/>
            <a:r>
              <a:rPr lang="de-DE" noProof="0" dirty="0"/>
              <a:t>Inhalt durch Klicken bearbeiten</a:t>
            </a:r>
          </a:p>
        </p:txBody>
      </p:sp>
      <p:sp>
        <p:nvSpPr>
          <p:cNvPr id="3" name="Titel 1">
            <a:extLst>
              <a:ext uri="{FF2B5EF4-FFF2-40B4-BE49-F238E27FC236}">
                <a16:creationId xmlns:a16="http://schemas.microsoft.com/office/drawing/2014/main" id="{C236B2A3-149B-30BD-8775-79BB006D264C}"/>
              </a:ext>
            </a:extLst>
          </p:cNvPr>
          <p:cNvSpPr>
            <a:spLocks noGrp="1"/>
          </p:cNvSpPr>
          <p:nvPr>
            <p:ph type="title" hasCustomPrompt="1"/>
          </p:nvPr>
        </p:nvSpPr>
        <p:spPr>
          <a:xfrm>
            <a:off x="311162" y="324000"/>
            <a:ext cx="8508999" cy="380810"/>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lvl1pPr>
              <a:lnSpc>
                <a:spcPts val="3200"/>
              </a:lnSpc>
              <a:defRPr lang="de-DE" sz="2500" noProof="0" dirty="0"/>
            </a:lvl1pPr>
          </a:lstStyle>
          <a:p>
            <a:pPr lvl="0"/>
            <a:r>
              <a:rPr lang="de-DE" noProof="0" dirty="0"/>
              <a:t>Add Title</a:t>
            </a:r>
          </a:p>
        </p:txBody>
      </p:sp>
    </p:spTree>
    <p:extLst>
      <p:ext uri="{BB962C8B-B14F-4D97-AF65-F5344CB8AC3E}">
        <p14:creationId xmlns:p14="http://schemas.microsoft.com/office/powerpoint/2010/main" val="111150819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Bilder formatfüllend">
    <p:spTree>
      <p:nvGrpSpPr>
        <p:cNvPr id="1" name=""/>
        <p:cNvGrpSpPr/>
        <p:nvPr/>
      </p:nvGrpSpPr>
      <p:grpSpPr>
        <a:xfrm>
          <a:off x="0" y="0"/>
          <a:ext cx="0" cy="0"/>
          <a:chOff x="0" y="0"/>
          <a:chExt cx="0" cy="0"/>
        </a:xfrm>
      </p:grpSpPr>
      <p:sp>
        <p:nvSpPr>
          <p:cNvPr id="8" name="Bildplatzhalter 2"/>
          <p:cNvSpPr>
            <a:spLocks noGrp="1"/>
          </p:cNvSpPr>
          <p:nvPr>
            <p:ph type="pic" sz="quarter" idx="14" hasCustomPrompt="1"/>
          </p:nvPr>
        </p:nvSpPr>
        <p:spPr>
          <a:xfrm>
            <a:off x="0" y="1080000"/>
            <a:ext cx="9144000" cy="4063500"/>
          </a:xfrm>
          <a:prstGeom prst="rect">
            <a:avLst/>
          </a:prstGeom>
        </p:spPr>
        <p:txBody>
          <a:bodyPr/>
          <a:lstStyle>
            <a:lvl1pPr>
              <a:lnSpc>
                <a:spcPct val="114000"/>
              </a:lnSpc>
              <a:defRPr sz="1400"/>
            </a:lvl1pPr>
          </a:lstStyle>
          <a:p>
            <a:endParaRPr lang="de-DE" dirty="0"/>
          </a:p>
        </p:txBody>
      </p:sp>
      <p:sp>
        <p:nvSpPr>
          <p:cNvPr id="6" name="Foliennummernplatzhalter 5"/>
          <p:cNvSpPr>
            <a:spLocks noGrp="1"/>
          </p:cNvSpPr>
          <p:nvPr>
            <p:ph type="sldNum" sz="quarter" idx="15"/>
          </p:nvPr>
        </p:nvSpPr>
        <p:spPr>
          <a:xfrm>
            <a:off x="6774934" y="4854985"/>
            <a:ext cx="2052074" cy="273844"/>
          </a:xfrm>
          <a:prstGeom prst="rect">
            <a:avLst/>
          </a:prstGeom>
        </p:spPr>
        <p:txBody>
          <a:bodyPr/>
          <a:lstStyle/>
          <a:p>
            <a:fld id="{CE58CB1E-F828-4F11-99E0-327109AF9DA4}" type="slidenum">
              <a:rPr lang="de-DE" smtClean="0"/>
              <a:pPr/>
              <a:t>‹Nr.›</a:t>
            </a:fld>
            <a:endParaRPr lang="de-DE" dirty="0"/>
          </a:p>
        </p:txBody>
      </p:sp>
      <p:sp>
        <p:nvSpPr>
          <p:cNvPr id="10" name="Fußzeilenplatzhalter 9"/>
          <p:cNvSpPr>
            <a:spLocks noGrp="1"/>
          </p:cNvSpPr>
          <p:nvPr>
            <p:ph type="ftr" sz="quarter" idx="16"/>
          </p:nvPr>
        </p:nvSpPr>
        <p:spPr>
          <a:xfrm>
            <a:off x="311162" y="4854985"/>
            <a:ext cx="6464280" cy="273844"/>
          </a:xfrm>
          <a:prstGeom prst="rect">
            <a:avLst/>
          </a:prstGeom>
        </p:spPr>
        <p:txBody>
          <a:bodyPr/>
          <a:lstStyle/>
          <a:p>
            <a:r>
              <a:rPr lang="de-DE" dirty="0" err="1"/>
              <a:t>Your</a:t>
            </a:r>
            <a:r>
              <a:rPr lang="de-DE" dirty="0"/>
              <a:t> Name | </a:t>
            </a:r>
            <a:r>
              <a:rPr lang="de-DE" dirty="0" err="1"/>
              <a:t>Professorship</a:t>
            </a:r>
            <a:r>
              <a:rPr lang="de-DE" dirty="0"/>
              <a:t> </a:t>
            </a:r>
            <a:r>
              <a:rPr lang="de-DE" dirty="0" err="1"/>
              <a:t>of</a:t>
            </a:r>
            <a:r>
              <a:rPr lang="de-DE" dirty="0"/>
              <a:t> Digital </a:t>
            </a:r>
            <a:r>
              <a:rPr lang="de-DE" dirty="0" err="1"/>
              <a:t>Fabrication</a:t>
            </a:r>
            <a:r>
              <a:rPr lang="de-DE" dirty="0"/>
              <a:t> | Project Title</a:t>
            </a:r>
            <a:endParaRPr lang="en-US" dirty="0"/>
          </a:p>
        </p:txBody>
      </p:sp>
      <p:sp>
        <p:nvSpPr>
          <p:cNvPr id="3" name="Titel 1">
            <a:extLst>
              <a:ext uri="{FF2B5EF4-FFF2-40B4-BE49-F238E27FC236}">
                <a16:creationId xmlns:a16="http://schemas.microsoft.com/office/drawing/2014/main" id="{C9B4635F-80EB-9C6B-EC68-CA0CD93896EC}"/>
              </a:ext>
            </a:extLst>
          </p:cNvPr>
          <p:cNvSpPr>
            <a:spLocks noGrp="1"/>
          </p:cNvSpPr>
          <p:nvPr>
            <p:ph type="title" hasCustomPrompt="1"/>
          </p:nvPr>
        </p:nvSpPr>
        <p:spPr>
          <a:xfrm>
            <a:off x="311162" y="324000"/>
            <a:ext cx="8508999" cy="380810"/>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lvl1pPr>
              <a:lnSpc>
                <a:spcPts val="3200"/>
              </a:lnSpc>
              <a:defRPr lang="de-DE" sz="2500" noProof="0" dirty="0"/>
            </a:lvl1pPr>
          </a:lstStyle>
          <a:p>
            <a:pPr lvl="0"/>
            <a:r>
              <a:rPr lang="de-DE" noProof="0" dirty="0"/>
              <a:t>Add Title</a:t>
            </a:r>
          </a:p>
        </p:txBody>
      </p:sp>
    </p:spTree>
    <p:extLst>
      <p:ext uri="{BB962C8B-B14F-4D97-AF65-F5344CB8AC3E}">
        <p14:creationId xmlns:p14="http://schemas.microsoft.com/office/powerpoint/2010/main" val="4257987376"/>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theme" Target="../theme/theme1.xml"/><Relationship Id="rId1" Type="http://schemas.openxmlformats.org/officeDocument/2006/relationships/slideLayout" Target="../slideLayouts/slideLayout1.xml"/><Relationship Id="rId4" Type="http://schemas.openxmlformats.org/officeDocument/2006/relationships/image" Target="../media/image2.emf"/></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3.wmf"/><Relationship Id="rId2" Type="http://schemas.openxmlformats.org/officeDocument/2006/relationships/theme" Target="../theme/theme2.xml"/><Relationship Id="rId1" Type="http://schemas.openxmlformats.org/officeDocument/2006/relationships/slideLayout" Target="../slideLayouts/slideLayout2.xml"/></Relationships>
</file>

<file path=ppt/slideMasters/_rels/slideMaster3.xml.rels><?xml version="1.0" encoding="UTF-8" standalone="yes"?>
<Relationships xmlns="http://schemas.openxmlformats.org/package/2006/relationships"><Relationship Id="rId8" Type="http://schemas.openxmlformats.org/officeDocument/2006/relationships/theme" Target="../theme/theme3.xml"/><Relationship Id="rId3" Type="http://schemas.openxmlformats.org/officeDocument/2006/relationships/slideLayout" Target="../slideLayouts/slideLayout5.xml"/><Relationship Id="rId7" Type="http://schemas.openxmlformats.org/officeDocument/2006/relationships/slideLayout" Target="../slideLayouts/slideLayout9.xml"/><Relationship Id="rId2" Type="http://schemas.openxmlformats.org/officeDocument/2006/relationships/slideLayout" Target="../slideLayouts/slideLayout4.xml"/><Relationship Id="rId1" Type="http://schemas.openxmlformats.org/officeDocument/2006/relationships/slideLayout" Target="../slideLayouts/slideLayout3.xml"/><Relationship Id="rId6" Type="http://schemas.openxmlformats.org/officeDocument/2006/relationships/slideLayout" Target="../slideLayouts/slideLayout8.xml"/><Relationship Id="rId5" Type="http://schemas.openxmlformats.org/officeDocument/2006/relationships/slideLayout" Target="../slideLayouts/slideLayout7.xml"/><Relationship Id="rId4" Type="http://schemas.openxmlformats.org/officeDocument/2006/relationships/slideLayout" Target="../slideLayouts/slideLayout6.xml"/><Relationship Id="rId9" Type="http://schemas.openxmlformats.org/officeDocument/2006/relationships/image" Target="../media/image3.wmf"/></Relationships>
</file>

<file path=ppt/slideMasters/_rels/slideMaster4.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theme" Target="../theme/theme4.xml"/><Relationship Id="rId1" Type="http://schemas.openxmlformats.org/officeDocument/2006/relationships/slideLayout" Target="../slideLayouts/slideLayout10.xml"/></Relationships>
</file>

<file path=ppt/slideMasters/_rels/slideMaster5.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theme" Target="../theme/theme5.xml"/><Relationship Id="rId1" Type="http://schemas.openxmlformats.org/officeDocument/2006/relationships/slideLayout" Target="../slideLayouts/slideLayout1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9" name="Grafik 8" descr="Ein Bild, das Im Haus, Mobiliar, Wand, Boden enthält.&#10;&#10;Automatisch generierte Beschreibung">
            <a:extLst>
              <a:ext uri="{FF2B5EF4-FFF2-40B4-BE49-F238E27FC236}">
                <a16:creationId xmlns:a16="http://schemas.microsoft.com/office/drawing/2014/main" id="{FEBF261F-F8B0-6C99-B300-04337D546043}"/>
              </a:ext>
            </a:extLst>
          </p:cNvPr>
          <p:cNvPicPr>
            <a:picLocks noChangeAspect="1"/>
          </p:cNvPicPr>
          <p:nvPr userDrawn="1"/>
        </p:nvPicPr>
        <p:blipFill>
          <a:blip r:embed="rId3"/>
          <a:stretch>
            <a:fillRect/>
          </a:stretch>
        </p:blipFill>
        <p:spPr>
          <a:xfrm>
            <a:off x="0" y="99"/>
            <a:ext cx="9144000" cy="5143301"/>
          </a:xfrm>
          <a:prstGeom prst="rect">
            <a:avLst/>
          </a:prstGeom>
        </p:spPr>
      </p:pic>
      <p:pic>
        <p:nvPicPr>
          <p:cNvPr id="7" name="Bild 6" descr="20150416 tum logo blau png final.png"/>
          <p:cNvPicPr>
            <a:picLocks noChangeAspect="1"/>
          </p:cNvPicPr>
          <p:nvPr/>
        </p:nvPicPr>
        <p:blipFill>
          <a:blip r:embed="rId4"/>
          <a:stretch>
            <a:fillRect/>
          </a:stretch>
        </p:blipFill>
        <p:spPr>
          <a:xfrm>
            <a:off x="8218800" y="324000"/>
            <a:ext cx="599513" cy="320288"/>
          </a:xfrm>
          <a:prstGeom prst="rect">
            <a:avLst/>
          </a:prstGeom>
        </p:spPr>
      </p:pic>
      <p:sp>
        <p:nvSpPr>
          <p:cNvPr id="8" name="Foliennummernplatzhalter 4"/>
          <p:cNvSpPr>
            <a:spLocks noGrp="1"/>
          </p:cNvSpPr>
          <p:nvPr>
            <p:ph type="sldNum" sz="quarter" idx="4"/>
          </p:nvPr>
        </p:nvSpPr>
        <p:spPr>
          <a:xfrm>
            <a:off x="6774934" y="4854985"/>
            <a:ext cx="2052000" cy="273844"/>
          </a:xfrm>
          <a:prstGeom prst="rect">
            <a:avLst/>
          </a:prstGeom>
        </p:spPr>
        <p:txBody>
          <a:bodyPr vert="horz" lIns="0" tIns="45720" rIns="0" bIns="45720" rtlCol="0" anchor="ctr"/>
          <a:lstStyle>
            <a:lvl1pPr algn="r">
              <a:defRPr sz="800">
                <a:solidFill>
                  <a:schemeClr val="bg1"/>
                </a:solidFill>
              </a:defRPr>
            </a:lvl1pPr>
          </a:lstStyle>
          <a:p>
            <a:fld id="{CE58CB1E-F828-4F11-99E0-327109AF9DA4}" type="slidenum">
              <a:rPr lang="de-DE" smtClean="0"/>
              <a:pPr/>
              <a:t>‹Nr.›</a:t>
            </a:fld>
            <a:endParaRPr lang="de-DE" dirty="0"/>
          </a:p>
        </p:txBody>
      </p:sp>
      <p:sp>
        <p:nvSpPr>
          <p:cNvPr id="10" name="Fußzeilenplatzhalter 3"/>
          <p:cNvSpPr>
            <a:spLocks noGrp="1"/>
          </p:cNvSpPr>
          <p:nvPr>
            <p:ph type="ftr" sz="quarter" idx="3"/>
          </p:nvPr>
        </p:nvSpPr>
        <p:spPr>
          <a:xfrm>
            <a:off x="311162" y="4854985"/>
            <a:ext cx="6464280" cy="273844"/>
          </a:xfrm>
          <a:prstGeom prst="rect">
            <a:avLst/>
          </a:prstGeom>
        </p:spPr>
        <p:txBody>
          <a:bodyPr vert="horz" lIns="0" tIns="45720" rIns="0" bIns="45720" rtlCol="0" anchor="ctr"/>
          <a:lstStyle>
            <a:lvl1pPr algn="l">
              <a:defRPr sz="800">
                <a:solidFill>
                  <a:schemeClr val="bg1"/>
                </a:solidFill>
              </a:defRPr>
            </a:lvl1pPr>
          </a:lstStyle>
          <a:p>
            <a:r>
              <a:rPr lang="de-DE" dirty="0" err="1"/>
              <a:t>Your</a:t>
            </a:r>
            <a:r>
              <a:rPr lang="de-DE" dirty="0"/>
              <a:t> Name | </a:t>
            </a:r>
            <a:r>
              <a:rPr lang="de-DE" dirty="0" err="1"/>
              <a:t>Professorship</a:t>
            </a:r>
            <a:r>
              <a:rPr lang="de-DE" dirty="0"/>
              <a:t> </a:t>
            </a:r>
            <a:r>
              <a:rPr lang="de-DE" dirty="0" err="1"/>
              <a:t>of</a:t>
            </a:r>
            <a:r>
              <a:rPr lang="de-DE" dirty="0"/>
              <a:t> Digital </a:t>
            </a:r>
            <a:r>
              <a:rPr lang="de-DE" dirty="0" err="1"/>
              <a:t>Fabrication</a:t>
            </a:r>
            <a:r>
              <a:rPr lang="de-DE" dirty="0"/>
              <a:t> | Project Title</a:t>
            </a:r>
            <a:endParaRPr lang="en-US" dirty="0"/>
          </a:p>
        </p:txBody>
      </p:sp>
      <p:sp>
        <p:nvSpPr>
          <p:cNvPr id="4" name="Textfeld 3">
            <a:extLst>
              <a:ext uri="{FF2B5EF4-FFF2-40B4-BE49-F238E27FC236}">
                <a16:creationId xmlns:a16="http://schemas.microsoft.com/office/drawing/2014/main" id="{C75631BC-17AB-A4CD-E66F-C0778D1994B9}"/>
              </a:ext>
            </a:extLst>
          </p:cNvPr>
          <p:cNvSpPr txBox="1"/>
          <p:nvPr userDrawn="1"/>
        </p:nvSpPr>
        <p:spPr>
          <a:xfrm>
            <a:off x="319506" y="321468"/>
            <a:ext cx="7160425" cy="346249"/>
          </a:xfrm>
          <a:prstGeom prst="rect">
            <a:avLst/>
          </a:prstGeom>
          <a:noFill/>
        </p:spPr>
        <p:txBody>
          <a:bodyPr wrap="square" lIns="0" tIns="0" rIns="0" bIns="0" rtlCol="0">
            <a:spAutoFit/>
          </a:bodyPr>
          <a:lstStyle/>
          <a:p>
            <a:pPr>
              <a:lnSpc>
                <a:spcPts val="900"/>
              </a:lnSpc>
            </a:pPr>
            <a:r>
              <a:rPr lang="de-DE" sz="800" dirty="0" err="1">
                <a:solidFill>
                  <a:schemeClr val="bg1"/>
                </a:solidFill>
                <a:latin typeface="+mn-lt"/>
              </a:rPr>
              <a:t>Professorship</a:t>
            </a:r>
            <a:r>
              <a:rPr lang="de-DE" sz="800" dirty="0">
                <a:solidFill>
                  <a:schemeClr val="bg1"/>
                </a:solidFill>
                <a:latin typeface="+mn-lt"/>
              </a:rPr>
              <a:t> </a:t>
            </a:r>
            <a:r>
              <a:rPr lang="de-DE" sz="800" dirty="0" err="1">
                <a:solidFill>
                  <a:schemeClr val="bg1"/>
                </a:solidFill>
                <a:latin typeface="+mn-lt"/>
              </a:rPr>
              <a:t>of</a:t>
            </a:r>
            <a:r>
              <a:rPr lang="de-DE" sz="800" dirty="0">
                <a:solidFill>
                  <a:schemeClr val="bg1"/>
                </a:solidFill>
                <a:latin typeface="+mn-lt"/>
              </a:rPr>
              <a:t> Digital </a:t>
            </a:r>
            <a:r>
              <a:rPr lang="de-DE" sz="800" dirty="0" err="1">
                <a:solidFill>
                  <a:schemeClr val="bg1"/>
                </a:solidFill>
                <a:latin typeface="+mn-lt"/>
              </a:rPr>
              <a:t>Fabrication</a:t>
            </a:r>
            <a:endParaRPr lang="de-DE" sz="800" dirty="0">
              <a:solidFill>
                <a:schemeClr val="bg1"/>
              </a:solidFill>
              <a:latin typeface="+mn-lt"/>
            </a:endParaRPr>
          </a:p>
          <a:p>
            <a:pPr>
              <a:lnSpc>
                <a:spcPts val="900"/>
              </a:lnSpc>
            </a:pPr>
            <a:r>
              <a:rPr lang="de-DE" sz="800" dirty="0">
                <a:solidFill>
                  <a:schemeClr val="bg1"/>
                </a:solidFill>
                <a:latin typeface="+mn-lt"/>
              </a:rPr>
              <a:t>TUM School </a:t>
            </a:r>
            <a:r>
              <a:rPr lang="de-DE" sz="800" dirty="0" err="1">
                <a:solidFill>
                  <a:schemeClr val="bg1"/>
                </a:solidFill>
                <a:latin typeface="+mn-lt"/>
              </a:rPr>
              <a:t>of</a:t>
            </a:r>
            <a:r>
              <a:rPr lang="de-DE" sz="800" dirty="0">
                <a:solidFill>
                  <a:schemeClr val="bg1"/>
                </a:solidFill>
                <a:latin typeface="+mn-lt"/>
              </a:rPr>
              <a:t> Engineering and Design</a:t>
            </a:r>
          </a:p>
          <a:p>
            <a:pPr>
              <a:lnSpc>
                <a:spcPts val="900"/>
              </a:lnSpc>
            </a:pPr>
            <a:r>
              <a:rPr lang="de-DE" sz="800" dirty="0">
                <a:solidFill>
                  <a:schemeClr val="bg1"/>
                </a:solidFill>
                <a:latin typeface="+mn-lt"/>
              </a:rPr>
              <a:t>Technical University </a:t>
            </a:r>
            <a:r>
              <a:rPr lang="de-DE" sz="800" dirty="0" err="1">
                <a:solidFill>
                  <a:schemeClr val="bg1"/>
                </a:solidFill>
                <a:latin typeface="+mn-lt"/>
              </a:rPr>
              <a:t>of</a:t>
            </a:r>
            <a:r>
              <a:rPr lang="de-DE" sz="800" dirty="0">
                <a:solidFill>
                  <a:schemeClr val="bg1"/>
                </a:solidFill>
                <a:latin typeface="+mn-lt"/>
              </a:rPr>
              <a:t> Munich</a:t>
            </a:r>
          </a:p>
        </p:txBody>
      </p:sp>
    </p:spTree>
  </p:cSld>
  <p:clrMap bg1="lt1" tx1="dk1" bg2="lt2" tx2="dk2" accent1="accent1" accent2="accent2" accent3="accent3" accent4="accent4" accent5="accent5" accent6="accent6" hlink="hlink" folHlink="folHlink"/>
  <p:sldLayoutIdLst>
    <p:sldLayoutId id="2147483669" r:id="rId1"/>
  </p:sldLayoutIdLst>
  <p:hf hdr="0" dt="0"/>
  <p:txStyles>
    <p:titleStyle>
      <a:lvl1pPr algn="l" rtl="0" eaLnBrk="0" fontAlgn="base" hangingPunct="0">
        <a:lnSpc>
          <a:spcPct val="125000"/>
        </a:lnSpc>
        <a:spcBef>
          <a:spcPct val="0"/>
        </a:spcBef>
        <a:spcAft>
          <a:spcPct val="0"/>
        </a:spcAft>
        <a:defRPr sz="2200" b="0" kern="1200">
          <a:solidFill>
            <a:schemeClr val="tx1"/>
          </a:solidFill>
          <a:latin typeface="+mj-lt"/>
          <a:ea typeface="+mj-ea"/>
          <a:cs typeface="+mj-cs"/>
        </a:defRPr>
      </a:lvl1pPr>
      <a:lvl2pPr algn="l" rtl="0" eaLnBrk="0" fontAlgn="base" hangingPunct="0">
        <a:spcBef>
          <a:spcPct val="0"/>
        </a:spcBef>
        <a:spcAft>
          <a:spcPct val="0"/>
        </a:spcAft>
        <a:defRPr sz="2000" b="1">
          <a:solidFill>
            <a:schemeClr val="tx2"/>
          </a:solidFill>
          <a:latin typeface="Arial" charset="0"/>
          <a:cs typeface="Arial" charset="0"/>
        </a:defRPr>
      </a:lvl2pPr>
      <a:lvl3pPr algn="l" rtl="0" eaLnBrk="0" fontAlgn="base" hangingPunct="0">
        <a:spcBef>
          <a:spcPct val="0"/>
        </a:spcBef>
        <a:spcAft>
          <a:spcPct val="0"/>
        </a:spcAft>
        <a:defRPr sz="2000" b="1">
          <a:solidFill>
            <a:schemeClr val="tx2"/>
          </a:solidFill>
          <a:latin typeface="Arial" charset="0"/>
          <a:cs typeface="Arial" charset="0"/>
        </a:defRPr>
      </a:lvl3pPr>
      <a:lvl4pPr algn="l" rtl="0" eaLnBrk="0" fontAlgn="base" hangingPunct="0">
        <a:spcBef>
          <a:spcPct val="0"/>
        </a:spcBef>
        <a:spcAft>
          <a:spcPct val="0"/>
        </a:spcAft>
        <a:defRPr sz="2000" b="1">
          <a:solidFill>
            <a:schemeClr val="tx2"/>
          </a:solidFill>
          <a:latin typeface="Arial" charset="0"/>
          <a:cs typeface="Arial" charset="0"/>
        </a:defRPr>
      </a:lvl4pPr>
      <a:lvl5pPr algn="l" rtl="0" eaLnBrk="0" fontAlgn="base" hangingPunct="0">
        <a:spcBef>
          <a:spcPct val="0"/>
        </a:spcBef>
        <a:spcAft>
          <a:spcPct val="0"/>
        </a:spcAft>
        <a:defRPr sz="2000" b="1">
          <a:solidFill>
            <a:schemeClr val="tx2"/>
          </a:solidFill>
          <a:latin typeface="Arial" charset="0"/>
          <a:cs typeface="Arial" charset="0"/>
        </a:defRPr>
      </a:lvl5pPr>
      <a:lvl6pPr marL="457200" algn="l" rtl="0" fontAlgn="base">
        <a:spcBef>
          <a:spcPct val="0"/>
        </a:spcBef>
        <a:spcAft>
          <a:spcPct val="0"/>
        </a:spcAft>
        <a:defRPr sz="2000" b="1">
          <a:solidFill>
            <a:schemeClr val="tx2"/>
          </a:solidFill>
          <a:latin typeface="Arial" charset="0"/>
          <a:cs typeface="Arial" charset="0"/>
        </a:defRPr>
      </a:lvl6pPr>
      <a:lvl7pPr marL="914400" algn="l" rtl="0" fontAlgn="base">
        <a:spcBef>
          <a:spcPct val="0"/>
        </a:spcBef>
        <a:spcAft>
          <a:spcPct val="0"/>
        </a:spcAft>
        <a:defRPr sz="2000" b="1">
          <a:solidFill>
            <a:schemeClr val="tx2"/>
          </a:solidFill>
          <a:latin typeface="Arial" charset="0"/>
          <a:cs typeface="Arial" charset="0"/>
        </a:defRPr>
      </a:lvl7pPr>
      <a:lvl8pPr marL="1371600" algn="l" rtl="0" fontAlgn="base">
        <a:spcBef>
          <a:spcPct val="0"/>
        </a:spcBef>
        <a:spcAft>
          <a:spcPct val="0"/>
        </a:spcAft>
        <a:defRPr sz="2000" b="1">
          <a:solidFill>
            <a:schemeClr val="tx2"/>
          </a:solidFill>
          <a:latin typeface="Arial" charset="0"/>
          <a:cs typeface="Arial" charset="0"/>
        </a:defRPr>
      </a:lvl8pPr>
      <a:lvl9pPr marL="1828800" algn="l" rtl="0" fontAlgn="base">
        <a:spcBef>
          <a:spcPct val="0"/>
        </a:spcBef>
        <a:spcAft>
          <a:spcPct val="0"/>
        </a:spcAft>
        <a:defRPr sz="2000" b="1">
          <a:solidFill>
            <a:schemeClr val="tx2"/>
          </a:solidFill>
          <a:latin typeface="Arial" charset="0"/>
          <a:cs typeface="Arial" charset="0"/>
        </a:defRPr>
      </a:lvl9pPr>
    </p:titleStyle>
    <p:bodyStyle>
      <a:lvl1pPr algn="l" rtl="0" eaLnBrk="0" fontAlgn="base" hangingPunct="0">
        <a:lnSpc>
          <a:spcPct val="100000"/>
        </a:lnSpc>
        <a:spcBef>
          <a:spcPct val="0"/>
        </a:spcBef>
        <a:spcAft>
          <a:spcPct val="0"/>
        </a:spcAft>
        <a:defRPr sz="1600" kern="1200">
          <a:solidFill>
            <a:schemeClr val="tx1"/>
          </a:solidFill>
          <a:latin typeface="+mn-lt"/>
          <a:ea typeface="+mn-ea"/>
          <a:cs typeface="+mn-cs"/>
        </a:defRPr>
      </a:lvl1pPr>
      <a:lvl2pPr marL="176213" indent="-176213" algn="l" rtl="0" eaLnBrk="0" fontAlgn="base" hangingPunct="0">
        <a:lnSpc>
          <a:spcPct val="100000"/>
        </a:lnSpc>
        <a:spcBef>
          <a:spcPct val="0"/>
        </a:spcBef>
        <a:spcAft>
          <a:spcPct val="0"/>
        </a:spcAft>
        <a:buFont typeface="Arial" charset="0"/>
        <a:buChar char="•"/>
        <a:defRPr sz="1600" kern="1200">
          <a:solidFill>
            <a:schemeClr val="tx1"/>
          </a:solidFill>
          <a:latin typeface="+mn-lt"/>
          <a:ea typeface="+mn-ea"/>
          <a:cs typeface="+mn-cs"/>
        </a:defRPr>
      </a:lvl2pPr>
      <a:lvl3pPr marL="360363" indent="-184150" algn="l" rtl="0" eaLnBrk="0" fontAlgn="base" hangingPunct="0">
        <a:lnSpc>
          <a:spcPct val="125000"/>
        </a:lnSpc>
        <a:spcBef>
          <a:spcPct val="0"/>
        </a:spcBef>
        <a:spcAft>
          <a:spcPct val="0"/>
        </a:spcAft>
        <a:buFont typeface="Symbol" pitchFamily="18" charset="2"/>
        <a:buChar char="-"/>
        <a:defRPr sz="1400" kern="1200">
          <a:solidFill>
            <a:schemeClr val="tx1"/>
          </a:solidFill>
          <a:latin typeface="+mn-lt"/>
          <a:ea typeface="+mn-ea"/>
          <a:cs typeface="+mn-cs"/>
        </a:defRPr>
      </a:lvl3pPr>
      <a:lvl4pPr marL="538163" indent="-177800" algn="l" rtl="0" eaLnBrk="0" fontAlgn="base" hangingPunct="0">
        <a:lnSpc>
          <a:spcPct val="125000"/>
        </a:lnSpc>
        <a:spcBef>
          <a:spcPct val="0"/>
        </a:spcBef>
        <a:spcAft>
          <a:spcPct val="0"/>
        </a:spcAft>
        <a:buFont typeface="Symbol" pitchFamily="18" charset="2"/>
        <a:buChar char="-"/>
        <a:defRPr sz="1400" kern="1200">
          <a:solidFill>
            <a:schemeClr val="tx1"/>
          </a:solidFill>
          <a:latin typeface="+mn-lt"/>
          <a:ea typeface="+mn-ea"/>
          <a:cs typeface="+mn-cs"/>
        </a:defRPr>
      </a:lvl4pPr>
      <a:lvl5pPr marL="714375" indent="-176213" algn="l" rtl="0" eaLnBrk="0" fontAlgn="base" hangingPunct="0">
        <a:lnSpc>
          <a:spcPct val="125000"/>
        </a:lnSpc>
        <a:spcBef>
          <a:spcPct val="0"/>
        </a:spcBef>
        <a:spcAft>
          <a:spcPct val="0"/>
        </a:spcAft>
        <a:buFont typeface="Symbol" pitchFamily="18" charset="2"/>
        <a:buChar char="-"/>
        <a:defRPr sz="14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9" name="Foliennummernplatzhalter 4"/>
          <p:cNvSpPr>
            <a:spLocks noGrp="1"/>
          </p:cNvSpPr>
          <p:nvPr>
            <p:ph type="sldNum" sz="quarter" idx="4"/>
          </p:nvPr>
        </p:nvSpPr>
        <p:spPr>
          <a:xfrm>
            <a:off x="6774934" y="4854985"/>
            <a:ext cx="2052000" cy="273844"/>
          </a:xfrm>
          <a:prstGeom prst="rect">
            <a:avLst/>
          </a:prstGeom>
        </p:spPr>
        <p:txBody>
          <a:bodyPr vert="horz" lIns="0" tIns="45720" rIns="0" bIns="45720" rtlCol="0" anchor="ctr"/>
          <a:lstStyle>
            <a:lvl1pPr algn="r">
              <a:defRPr sz="800">
                <a:solidFill>
                  <a:schemeClr val="tx1"/>
                </a:solidFill>
              </a:defRPr>
            </a:lvl1pPr>
          </a:lstStyle>
          <a:p>
            <a:fld id="{CE58CB1E-F828-4F11-99E0-327109AF9DA4}" type="slidenum">
              <a:rPr lang="de-DE" smtClean="0"/>
              <a:pPr/>
              <a:t>‹Nr.›</a:t>
            </a:fld>
            <a:endParaRPr lang="de-DE" dirty="0"/>
          </a:p>
        </p:txBody>
      </p:sp>
      <p:sp>
        <p:nvSpPr>
          <p:cNvPr id="10" name="Fußzeilenplatzhalter 3"/>
          <p:cNvSpPr>
            <a:spLocks noGrp="1"/>
          </p:cNvSpPr>
          <p:nvPr>
            <p:ph type="ftr" sz="quarter" idx="3"/>
          </p:nvPr>
        </p:nvSpPr>
        <p:spPr>
          <a:xfrm>
            <a:off x="311162" y="4854985"/>
            <a:ext cx="6464280" cy="273844"/>
          </a:xfrm>
          <a:prstGeom prst="rect">
            <a:avLst/>
          </a:prstGeom>
        </p:spPr>
        <p:txBody>
          <a:bodyPr vert="horz" lIns="0" tIns="45720" rIns="0" bIns="45720" rtlCol="0" anchor="ctr"/>
          <a:lstStyle>
            <a:lvl1pPr algn="l">
              <a:defRPr sz="800">
                <a:solidFill>
                  <a:schemeClr val="tx1"/>
                </a:solidFill>
              </a:defRPr>
            </a:lvl1pPr>
          </a:lstStyle>
          <a:p>
            <a:r>
              <a:rPr lang="de-DE" dirty="0" err="1"/>
              <a:t>Your</a:t>
            </a:r>
            <a:r>
              <a:rPr lang="de-DE" dirty="0"/>
              <a:t> Name | </a:t>
            </a:r>
            <a:r>
              <a:rPr lang="de-DE" dirty="0" err="1"/>
              <a:t>Professorship</a:t>
            </a:r>
            <a:r>
              <a:rPr lang="de-DE" dirty="0"/>
              <a:t> </a:t>
            </a:r>
            <a:r>
              <a:rPr lang="de-DE" dirty="0" err="1"/>
              <a:t>of</a:t>
            </a:r>
            <a:r>
              <a:rPr lang="de-DE" dirty="0"/>
              <a:t> Digital </a:t>
            </a:r>
            <a:r>
              <a:rPr lang="de-DE" dirty="0" err="1"/>
              <a:t>Fabrication</a:t>
            </a:r>
            <a:r>
              <a:rPr lang="de-DE" dirty="0"/>
              <a:t> | Project Title</a:t>
            </a:r>
            <a:endParaRPr lang="en-US" dirty="0"/>
          </a:p>
        </p:txBody>
      </p:sp>
      <p:pic>
        <p:nvPicPr>
          <p:cNvPr id="7" name="Bild 6" descr="20150416 tum logo blau png final.png"/>
          <p:cNvPicPr>
            <a:picLocks noChangeAspect="1"/>
          </p:cNvPicPr>
          <p:nvPr/>
        </p:nvPicPr>
        <p:blipFill>
          <a:blip r:embed="rId3">
            <a:biLevel thresh="75000"/>
          </a:blip>
          <a:stretch>
            <a:fillRect/>
          </a:stretch>
        </p:blipFill>
        <p:spPr>
          <a:xfrm>
            <a:off x="8218411" y="324000"/>
            <a:ext cx="604774" cy="318516"/>
          </a:xfrm>
          <a:prstGeom prst="rect">
            <a:avLst/>
          </a:prstGeom>
          <a:solidFill>
            <a:schemeClr val="bg1"/>
          </a:solidFill>
        </p:spPr>
      </p:pic>
      <p:sp>
        <p:nvSpPr>
          <p:cNvPr id="11" name="Textfeld 10"/>
          <p:cNvSpPr txBox="1"/>
          <p:nvPr userDrawn="1"/>
        </p:nvSpPr>
        <p:spPr>
          <a:xfrm>
            <a:off x="319506" y="321468"/>
            <a:ext cx="7160425" cy="346249"/>
          </a:xfrm>
          <a:prstGeom prst="rect">
            <a:avLst/>
          </a:prstGeom>
          <a:noFill/>
        </p:spPr>
        <p:txBody>
          <a:bodyPr wrap="square" lIns="0" tIns="0" rIns="0" bIns="0" rtlCol="0">
            <a:spAutoFit/>
          </a:bodyPr>
          <a:lstStyle/>
          <a:p>
            <a:pPr>
              <a:lnSpc>
                <a:spcPts val="900"/>
              </a:lnSpc>
            </a:pPr>
            <a:r>
              <a:rPr lang="de-DE" sz="800" dirty="0" err="1">
                <a:solidFill>
                  <a:schemeClr val="tx1"/>
                </a:solidFill>
                <a:latin typeface="+mn-lt"/>
              </a:rPr>
              <a:t>Professorship</a:t>
            </a:r>
            <a:r>
              <a:rPr lang="de-DE" sz="800" dirty="0">
                <a:solidFill>
                  <a:schemeClr val="tx1"/>
                </a:solidFill>
                <a:latin typeface="+mn-lt"/>
              </a:rPr>
              <a:t> </a:t>
            </a:r>
            <a:r>
              <a:rPr lang="de-DE" sz="800" dirty="0" err="1">
                <a:solidFill>
                  <a:schemeClr val="tx1"/>
                </a:solidFill>
                <a:latin typeface="+mn-lt"/>
              </a:rPr>
              <a:t>of</a:t>
            </a:r>
            <a:r>
              <a:rPr lang="de-DE" sz="800" dirty="0">
                <a:solidFill>
                  <a:schemeClr val="tx1"/>
                </a:solidFill>
                <a:latin typeface="+mn-lt"/>
              </a:rPr>
              <a:t> Digital </a:t>
            </a:r>
            <a:r>
              <a:rPr lang="de-DE" sz="800" dirty="0" err="1">
                <a:solidFill>
                  <a:schemeClr val="tx1"/>
                </a:solidFill>
                <a:latin typeface="+mn-lt"/>
              </a:rPr>
              <a:t>Fabrication</a:t>
            </a:r>
            <a:endParaRPr lang="de-DE" sz="800" dirty="0">
              <a:solidFill>
                <a:schemeClr val="tx1"/>
              </a:solidFill>
              <a:latin typeface="+mn-lt"/>
            </a:endParaRPr>
          </a:p>
          <a:p>
            <a:pPr>
              <a:lnSpc>
                <a:spcPts val="900"/>
              </a:lnSpc>
            </a:pPr>
            <a:r>
              <a:rPr lang="de-DE" sz="800" dirty="0">
                <a:solidFill>
                  <a:schemeClr val="tx1"/>
                </a:solidFill>
                <a:latin typeface="+mn-lt"/>
              </a:rPr>
              <a:t>TUM School </a:t>
            </a:r>
            <a:r>
              <a:rPr lang="de-DE" sz="800" dirty="0" err="1">
                <a:solidFill>
                  <a:schemeClr val="tx1"/>
                </a:solidFill>
                <a:latin typeface="+mn-lt"/>
              </a:rPr>
              <a:t>of</a:t>
            </a:r>
            <a:r>
              <a:rPr lang="de-DE" sz="800" dirty="0">
                <a:solidFill>
                  <a:schemeClr val="tx1"/>
                </a:solidFill>
                <a:latin typeface="+mn-lt"/>
              </a:rPr>
              <a:t> Engineering and Design</a:t>
            </a:r>
          </a:p>
          <a:p>
            <a:pPr>
              <a:lnSpc>
                <a:spcPts val="900"/>
              </a:lnSpc>
            </a:pPr>
            <a:r>
              <a:rPr lang="de-DE" sz="800" dirty="0">
                <a:solidFill>
                  <a:schemeClr val="tx1"/>
                </a:solidFill>
                <a:latin typeface="+mn-lt"/>
              </a:rPr>
              <a:t>Technical University </a:t>
            </a:r>
            <a:r>
              <a:rPr lang="de-DE" sz="800" dirty="0" err="1">
                <a:solidFill>
                  <a:schemeClr val="tx1"/>
                </a:solidFill>
                <a:latin typeface="+mn-lt"/>
              </a:rPr>
              <a:t>of</a:t>
            </a:r>
            <a:r>
              <a:rPr lang="de-DE" sz="800" dirty="0">
                <a:solidFill>
                  <a:schemeClr val="tx1"/>
                </a:solidFill>
                <a:latin typeface="+mn-lt"/>
              </a:rPr>
              <a:t> Munich</a:t>
            </a:r>
          </a:p>
        </p:txBody>
      </p:sp>
    </p:spTree>
  </p:cSld>
  <p:clrMap bg1="lt1" tx1="dk1" bg2="lt2" tx2="dk2" accent1="accent1" accent2="accent2" accent3="accent3" accent4="accent4" accent5="accent5" accent6="accent6" hlink="hlink" folHlink="folHlink"/>
  <p:sldLayoutIdLst>
    <p:sldLayoutId id="2147483675" r:id="rId1"/>
  </p:sldLayoutIdLst>
  <p:hf hdr="0" dt="0"/>
  <p:txStyles>
    <p:titleStyle>
      <a:lvl1pPr algn="l" rtl="0" eaLnBrk="0" fontAlgn="base" hangingPunct="0">
        <a:lnSpc>
          <a:spcPct val="125000"/>
        </a:lnSpc>
        <a:spcBef>
          <a:spcPct val="0"/>
        </a:spcBef>
        <a:spcAft>
          <a:spcPct val="0"/>
        </a:spcAft>
        <a:defRPr sz="2200" b="0" kern="1200">
          <a:solidFill>
            <a:schemeClr val="tx1"/>
          </a:solidFill>
          <a:latin typeface="+mj-lt"/>
          <a:ea typeface="+mj-ea"/>
          <a:cs typeface="+mj-cs"/>
        </a:defRPr>
      </a:lvl1pPr>
      <a:lvl2pPr algn="l" rtl="0" eaLnBrk="0" fontAlgn="base" hangingPunct="0">
        <a:spcBef>
          <a:spcPct val="0"/>
        </a:spcBef>
        <a:spcAft>
          <a:spcPct val="0"/>
        </a:spcAft>
        <a:defRPr sz="2000" b="1">
          <a:solidFill>
            <a:schemeClr val="tx2"/>
          </a:solidFill>
          <a:latin typeface="Arial" charset="0"/>
          <a:cs typeface="Arial" charset="0"/>
        </a:defRPr>
      </a:lvl2pPr>
      <a:lvl3pPr algn="l" rtl="0" eaLnBrk="0" fontAlgn="base" hangingPunct="0">
        <a:spcBef>
          <a:spcPct val="0"/>
        </a:spcBef>
        <a:spcAft>
          <a:spcPct val="0"/>
        </a:spcAft>
        <a:defRPr sz="2000" b="1">
          <a:solidFill>
            <a:schemeClr val="tx2"/>
          </a:solidFill>
          <a:latin typeface="Arial" charset="0"/>
          <a:cs typeface="Arial" charset="0"/>
        </a:defRPr>
      </a:lvl3pPr>
      <a:lvl4pPr algn="l" rtl="0" eaLnBrk="0" fontAlgn="base" hangingPunct="0">
        <a:spcBef>
          <a:spcPct val="0"/>
        </a:spcBef>
        <a:spcAft>
          <a:spcPct val="0"/>
        </a:spcAft>
        <a:defRPr sz="2000" b="1">
          <a:solidFill>
            <a:schemeClr val="tx2"/>
          </a:solidFill>
          <a:latin typeface="Arial" charset="0"/>
          <a:cs typeface="Arial" charset="0"/>
        </a:defRPr>
      </a:lvl4pPr>
      <a:lvl5pPr algn="l" rtl="0" eaLnBrk="0" fontAlgn="base" hangingPunct="0">
        <a:spcBef>
          <a:spcPct val="0"/>
        </a:spcBef>
        <a:spcAft>
          <a:spcPct val="0"/>
        </a:spcAft>
        <a:defRPr sz="2000" b="1">
          <a:solidFill>
            <a:schemeClr val="tx2"/>
          </a:solidFill>
          <a:latin typeface="Arial" charset="0"/>
          <a:cs typeface="Arial" charset="0"/>
        </a:defRPr>
      </a:lvl5pPr>
      <a:lvl6pPr marL="457200" algn="l" rtl="0" fontAlgn="base">
        <a:spcBef>
          <a:spcPct val="0"/>
        </a:spcBef>
        <a:spcAft>
          <a:spcPct val="0"/>
        </a:spcAft>
        <a:defRPr sz="2000" b="1">
          <a:solidFill>
            <a:schemeClr val="tx2"/>
          </a:solidFill>
          <a:latin typeface="Arial" charset="0"/>
          <a:cs typeface="Arial" charset="0"/>
        </a:defRPr>
      </a:lvl6pPr>
      <a:lvl7pPr marL="914400" algn="l" rtl="0" fontAlgn="base">
        <a:spcBef>
          <a:spcPct val="0"/>
        </a:spcBef>
        <a:spcAft>
          <a:spcPct val="0"/>
        </a:spcAft>
        <a:defRPr sz="2000" b="1">
          <a:solidFill>
            <a:schemeClr val="tx2"/>
          </a:solidFill>
          <a:latin typeface="Arial" charset="0"/>
          <a:cs typeface="Arial" charset="0"/>
        </a:defRPr>
      </a:lvl7pPr>
      <a:lvl8pPr marL="1371600" algn="l" rtl="0" fontAlgn="base">
        <a:spcBef>
          <a:spcPct val="0"/>
        </a:spcBef>
        <a:spcAft>
          <a:spcPct val="0"/>
        </a:spcAft>
        <a:defRPr sz="2000" b="1">
          <a:solidFill>
            <a:schemeClr val="tx2"/>
          </a:solidFill>
          <a:latin typeface="Arial" charset="0"/>
          <a:cs typeface="Arial" charset="0"/>
        </a:defRPr>
      </a:lvl8pPr>
      <a:lvl9pPr marL="1828800" algn="l" rtl="0" fontAlgn="base">
        <a:spcBef>
          <a:spcPct val="0"/>
        </a:spcBef>
        <a:spcAft>
          <a:spcPct val="0"/>
        </a:spcAft>
        <a:defRPr sz="2000" b="1">
          <a:solidFill>
            <a:schemeClr val="tx2"/>
          </a:solidFill>
          <a:latin typeface="Arial" charset="0"/>
          <a:cs typeface="Arial" charset="0"/>
        </a:defRPr>
      </a:lvl9pPr>
    </p:titleStyle>
    <p:bodyStyle>
      <a:lvl1pPr algn="l" rtl="0" eaLnBrk="0" fontAlgn="base" hangingPunct="0">
        <a:lnSpc>
          <a:spcPct val="100000"/>
        </a:lnSpc>
        <a:spcBef>
          <a:spcPct val="0"/>
        </a:spcBef>
        <a:spcAft>
          <a:spcPct val="0"/>
        </a:spcAft>
        <a:defRPr sz="1600" kern="1200">
          <a:solidFill>
            <a:schemeClr val="tx1"/>
          </a:solidFill>
          <a:latin typeface="+mn-lt"/>
          <a:ea typeface="+mn-ea"/>
          <a:cs typeface="+mn-cs"/>
        </a:defRPr>
      </a:lvl1pPr>
      <a:lvl2pPr marL="176213" indent="-176213" algn="l" rtl="0" eaLnBrk="0" fontAlgn="base" hangingPunct="0">
        <a:lnSpc>
          <a:spcPct val="100000"/>
        </a:lnSpc>
        <a:spcBef>
          <a:spcPct val="0"/>
        </a:spcBef>
        <a:spcAft>
          <a:spcPct val="0"/>
        </a:spcAft>
        <a:buFont typeface="Arial" charset="0"/>
        <a:buChar char="•"/>
        <a:defRPr sz="1600" kern="1200">
          <a:solidFill>
            <a:schemeClr val="tx1"/>
          </a:solidFill>
          <a:latin typeface="+mn-lt"/>
          <a:ea typeface="+mn-ea"/>
          <a:cs typeface="+mn-cs"/>
        </a:defRPr>
      </a:lvl2pPr>
      <a:lvl3pPr marL="360363" indent="-184150" algn="l" rtl="0" eaLnBrk="0" fontAlgn="base" hangingPunct="0">
        <a:lnSpc>
          <a:spcPct val="125000"/>
        </a:lnSpc>
        <a:spcBef>
          <a:spcPct val="0"/>
        </a:spcBef>
        <a:spcAft>
          <a:spcPct val="0"/>
        </a:spcAft>
        <a:buFont typeface="Symbol" pitchFamily="18" charset="2"/>
        <a:buChar char="-"/>
        <a:defRPr sz="1400" kern="1200">
          <a:solidFill>
            <a:schemeClr val="tx1"/>
          </a:solidFill>
          <a:latin typeface="+mn-lt"/>
          <a:ea typeface="+mn-ea"/>
          <a:cs typeface="+mn-cs"/>
        </a:defRPr>
      </a:lvl3pPr>
      <a:lvl4pPr marL="538163" indent="-177800" algn="l" rtl="0" eaLnBrk="0" fontAlgn="base" hangingPunct="0">
        <a:lnSpc>
          <a:spcPct val="125000"/>
        </a:lnSpc>
        <a:spcBef>
          <a:spcPct val="0"/>
        </a:spcBef>
        <a:spcAft>
          <a:spcPct val="0"/>
        </a:spcAft>
        <a:buFont typeface="Symbol" pitchFamily="18" charset="2"/>
        <a:buChar char="-"/>
        <a:defRPr sz="1400" kern="1200">
          <a:solidFill>
            <a:schemeClr val="tx1"/>
          </a:solidFill>
          <a:latin typeface="+mn-lt"/>
          <a:ea typeface="+mn-ea"/>
          <a:cs typeface="+mn-cs"/>
        </a:defRPr>
      </a:lvl4pPr>
      <a:lvl5pPr marL="714375" indent="-176213" algn="l" rtl="0" eaLnBrk="0" fontAlgn="base" hangingPunct="0">
        <a:lnSpc>
          <a:spcPct val="125000"/>
        </a:lnSpc>
        <a:spcBef>
          <a:spcPct val="0"/>
        </a:spcBef>
        <a:spcAft>
          <a:spcPct val="0"/>
        </a:spcAft>
        <a:buFont typeface="Symbol" pitchFamily="18" charset="2"/>
        <a:buChar char="-"/>
        <a:defRPr sz="14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3" name="Bild 2" descr="20150416 tum logo blau png final.png"/>
          <p:cNvPicPr>
            <a:picLocks noChangeAspect="1"/>
          </p:cNvPicPr>
          <p:nvPr/>
        </p:nvPicPr>
        <p:blipFill>
          <a:blip r:embed="rId9">
            <a:biLevel thresh="75000"/>
          </a:blip>
          <a:stretch>
            <a:fillRect/>
          </a:stretch>
        </p:blipFill>
        <p:spPr>
          <a:xfrm>
            <a:off x="8218411" y="324000"/>
            <a:ext cx="604774" cy="318516"/>
          </a:xfrm>
          <a:prstGeom prst="rect">
            <a:avLst/>
          </a:prstGeom>
        </p:spPr>
      </p:pic>
      <p:sp>
        <p:nvSpPr>
          <p:cNvPr id="2" name="Foliennummernplatzhalter 4">
            <a:extLst>
              <a:ext uri="{FF2B5EF4-FFF2-40B4-BE49-F238E27FC236}">
                <a16:creationId xmlns:a16="http://schemas.microsoft.com/office/drawing/2014/main" id="{4E376208-8E33-B95D-76A3-2AD185480DB5}"/>
              </a:ext>
            </a:extLst>
          </p:cNvPr>
          <p:cNvSpPr>
            <a:spLocks noGrp="1"/>
          </p:cNvSpPr>
          <p:nvPr>
            <p:ph type="sldNum" sz="quarter" idx="4"/>
          </p:nvPr>
        </p:nvSpPr>
        <p:spPr>
          <a:xfrm>
            <a:off x="6774934" y="4854985"/>
            <a:ext cx="2052000" cy="273844"/>
          </a:xfrm>
          <a:prstGeom prst="rect">
            <a:avLst/>
          </a:prstGeom>
        </p:spPr>
        <p:txBody>
          <a:bodyPr vert="horz" lIns="0" tIns="45720" rIns="0" bIns="45720" rtlCol="0" anchor="ctr"/>
          <a:lstStyle>
            <a:lvl1pPr algn="r">
              <a:defRPr sz="800">
                <a:solidFill>
                  <a:schemeClr val="tx1"/>
                </a:solidFill>
              </a:defRPr>
            </a:lvl1pPr>
          </a:lstStyle>
          <a:p>
            <a:fld id="{CE58CB1E-F828-4F11-99E0-327109AF9DA4}" type="slidenum">
              <a:rPr lang="de-DE" smtClean="0"/>
              <a:pPr/>
              <a:t>‹Nr.›</a:t>
            </a:fld>
            <a:endParaRPr lang="de-DE" dirty="0"/>
          </a:p>
        </p:txBody>
      </p:sp>
      <p:sp>
        <p:nvSpPr>
          <p:cNvPr id="4" name="Fußzeilenplatzhalter 3">
            <a:extLst>
              <a:ext uri="{FF2B5EF4-FFF2-40B4-BE49-F238E27FC236}">
                <a16:creationId xmlns:a16="http://schemas.microsoft.com/office/drawing/2014/main" id="{64452040-5A4A-53E0-3484-B1A4A804093B}"/>
              </a:ext>
            </a:extLst>
          </p:cNvPr>
          <p:cNvSpPr>
            <a:spLocks noGrp="1"/>
          </p:cNvSpPr>
          <p:nvPr>
            <p:ph type="ftr" sz="quarter" idx="3"/>
          </p:nvPr>
        </p:nvSpPr>
        <p:spPr>
          <a:xfrm>
            <a:off x="311162" y="4854985"/>
            <a:ext cx="6464280" cy="273844"/>
          </a:xfrm>
          <a:prstGeom prst="rect">
            <a:avLst/>
          </a:prstGeom>
        </p:spPr>
        <p:txBody>
          <a:bodyPr vert="horz" lIns="0" tIns="45720" rIns="0" bIns="45720" rtlCol="0" anchor="ctr"/>
          <a:lstStyle>
            <a:lvl1pPr algn="l">
              <a:defRPr sz="800">
                <a:solidFill>
                  <a:schemeClr val="tx1"/>
                </a:solidFill>
              </a:defRPr>
            </a:lvl1pPr>
          </a:lstStyle>
          <a:p>
            <a:r>
              <a:rPr lang="de-DE" dirty="0" err="1"/>
              <a:t>Your</a:t>
            </a:r>
            <a:r>
              <a:rPr lang="de-DE" dirty="0"/>
              <a:t> Name | </a:t>
            </a:r>
            <a:r>
              <a:rPr lang="de-DE" dirty="0" err="1"/>
              <a:t>Professorship</a:t>
            </a:r>
            <a:r>
              <a:rPr lang="de-DE" dirty="0"/>
              <a:t> </a:t>
            </a:r>
            <a:r>
              <a:rPr lang="de-DE" dirty="0" err="1"/>
              <a:t>of</a:t>
            </a:r>
            <a:r>
              <a:rPr lang="de-DE" dirty="0"/>
              <a:t> Digital </a:t>
            </a:r>
            <a:r>
              <a:rPr lang="de-DE" dirty="0" err="1"/>
              <a:t>Fabrication</a:t>
            </a:r>
            <a:r>
              <a:rPr lang="de-DE" dirty="0"/>
              <a:t> | Project Title</a:t>
            </a:r>
            <a:endParaRPr lang="en-US" dirty="0"/>
          </a:p>
        </p:txBody>
      </p:sp>
    </p:spTree>
  </p:cSld>
  <p:clrMap bg1="lt1" tx1="dk1" bg2="lt2" tx2="dk2" accent1="accent1" accent2="accent2" accent3="accent3" accent4="accent4" accent5="accent5" accent6="accent6" hlink="hlink" folHlink="folHlink"/>
  <p:sldLayoutIdLst>
    <p:sldLayoutId id="2147483654" r:id="rId1"/>
    <p:sldLayoutId id="2147483704" r:id="rId2"/>
    <p:sldLayoutId id="2147483657" r:id="rId3"/>
    <p:sldLayoutId id="2147483711" r:id="rId4"/>
    <p:sldLayoutId id="2147483703" r:id="rId5"/>
    <p:sldLayoutId id="2147483653" r:id="rId6"/>
    <p:sldLayoutId id="2147483656" r:id="rId7"/>
  </p:sldLayoutIdLst>
  <p:hf hdr="0" dt="0"/>
  <p:txStyles>
    <p:titleStyle>
      <a:lvl1pPr algn="l" rtl="0" eaLnBrk="0" fontAlgn="base" hangingPunct="0">
        <a:lnSpc>
          <a:spcPct val="125000"/>
        </a:lnSpc>
        <a:spcBef>
          <a:spcPct val="0"/>
        </a:spcBef>
        <a:spcAft>
          <a:spcPct val="0"/>
        </a:spcAft>
        <a:defRPr sz="2500" b="0" kern="1200">
          <a:solidFill>
            <a:schemeClr val="tx1"/>
          </a:solidFill>
          <a:latin typeface="+mj-lt"/>
          <a:ea typeface="+mj-ea"/>
          <a:cs typeface="+mj-cs"/>
        </a:defRPr>
      </a:lvl1pPr>
      <a:lvl2pPr algn="l" rtl="0" eaLnBrk="0" fontAlgn="base" hangingPunct="0">
        <a:spcBef>
          <a:spcPct val="0"/>
        </a:spcBef>
        <a:spcAft>
          <a:spcPct val="0"/>
        </a:spcAft>
        <a:defRPr sz="2000" b="1">
          <a:solidFill>
            <a:schemeClr val="tx2"/>
          </a:solidFill>
          <a:latin typeface="Arial" charset="0"/>
          <a:cs typeface="Arial" charset="0"/>
        </a:defRPr>
      </a:lvl2pPr>
      <a:lvl3pPr algn="l" rtl="0" eaLnBrk="0" fontAlgn="base" hangingPunct="0">
        <a:spcBef>
          <a:spcPct val="0"/>
        </a:spcBef>
        <a:spcAft>
          <a:spcPct val="0"/>
        </a:spcAft>
        <a:defRPr sz="2000" b="1">
          <a:solidFill>
            <a:schemeClr val="tx2"/>
          </a:solidFill>
          <a:latin typeface="Arial" charset="0"/>
          <a:cs typeface="Arial" charset="0"/>
        </a:defRPr>
      </a:lvl3pPr>
      <a:lvl4pPr algn="l" rtl="0" eaLnBrk="0" fontAlgn="base" hangingPunct="0">
        <a:spcBef>
          <a:spcPct val="0"/>
        </a:spcBef>
        <a:spcAft>
          <a:spcPct val="0"/>
        </a:spcAft>
        <a:defRPr sz="2000" b="1">
          <a:solidFill>
            <a:schemeClr val="tx2"/>
          </a:solidFill>
          <a:latin typeface="Arial" charset="0"/>
          <a:cs typeface="Arial" charset="0"/>
        </a:defRPr>
      </a:lvl4pPr>
      <a:lvl5pPr algn="l" rtl="0" eaLnBrk="0" fontAlgn="base" hangingPunct="0">
        <a:spcBef>
          <a:spcPct val="0"/>
        </a:spcBef>
        <a:spcAft>
          <a:spcPct val="0"/>
        </a:spcAft>
        <a:defRPr sz="2000" b="1">
          <a:solidFill>
            <a:schemeClr val="tx2"/>
          </a:solidFill>
          <a:latin typeface="Arial" charset="0"/>
          <a:cs typeface="Arial" charset="0"/>
        </a:defRPr>
      </a:lvl5pPr>
      <a:lvl6pPr marL="457200" algn="l" rtl="0" fontAlgn="base">
        <a:spcBef>
          <a:spcPct val="0"/>
        </a:spcBef>
        <a:spcAft>
          <a:spcPct val="0"/>
        </a:spcAft>
        <a:defRPr sz="2000" b="1">
          <a:solidFill>
            <a:schemeClr val="tx2"/>
          </a:solidFill>
          <a:latin typeface="Arial" charset="0"/>
          <a:cs typeface="Arial" charset="0"/>
        </a:defRPr>
      </a:lvl6pPr>
      <a:lvl7pPr marL="914400" algn="l" rtl="0" fontAlgn="base">
        <a:spcBef>
          <a:spcPct val="0"/>
        </a:spcBef>
        <a:spcAft>
          <a:spcPct val="0"/>
        </a:spcAft>
        <a:defRPr sz="2000" b="1">
          <a:solidFill>
            <a:schemeClr val="tx2"/>
          </a:solidFill>
          <a:latin typeface="Arial" charset="0"/>
          <a:cs typeface="Arial" charset="0"/>
        </a:defRPr>
      </a:lvl7pPr>
      <a:lvl8pPr marL="1371600" algn="l" rtl="0" fontAlgn="base">
        <a:spcBef>
          <a:spcPct val="0"/>
        </a:spcBef>
        <a:spcAft>
          <a:spcPct val="0"/>
        </a:spcAft>
        <a:defRPr sz="2000" b="1">
          <a:solidFill>
            <a:schemeClr val="tx2"/>
          </a:solidFill>
          <a:latin typeface="Arial" charset="0"/>
          <a:cs typeface="Arial" charset="0"/>
        </a:defRPr>
      </a:lvl8pPr>
      <a:lvl9pPr marL="1828800" algn="l" rtl="0" fontAlgn="base">
        <a:spcBef>
          <a:spcPct val="0"/>
        </a:spcBef>
        <a:spcAft>
          <a:spcPct val="0"/>
        </a:spcAft>
        <a:defRPr sz="2000" b="1">
          <a:solidFill>
            <a:schemeClr val="tx2"/>
          </a:solidFill>
          <a:latin typeface="Arial" charset="0"/>
          <a:cs typeface="Arial" charset="0"/>
        </a:defRPr>
      </a:lvl9pPr>
    </p:titleStyle>
    <p:bodyStyle>
      <a:lvl1pPr algn="l" rtl="0" eaLnBrk="0" fontAlgn="base" hangingPunct="0">
        <a:lnSpc>
          <a:spcPct val="100000"/>
        </a:lnSpc>
        <a:spcBef>
          <a:spcPct val="0"/>
        </a:spcBef>
        <a:spcAft>
          <a:spcPct val="0"/>
        </a:spcAft>
        <a:defRPr sz="1600" kern="1200">
          <a:solidFill>
            <a:schemeClr val="tx1"/>
          </a:solidFill>
          <a:latin typeface="+mn-lt"/>
          <a:ea typeface="+mn-ea"/>
          <a:cs typeface="+mn-cs"/>
        </a:defRPr>
      </a:lvl1pPr>
      <a:lvl2pPr marL="176213" indent="-176213" algn="l" rtl="0" eaLnBrk="0" fontAlgn="base" hangingPunct="0">
        <a:lnSpc>
          <a:spcPct val="100000"/>
        </a:lnSpc>
        <a:spcBef>
          <a:spcPct val="0"/>
        </a:spcBef>
        <a:spcAft>
          <a:spcPct val="0"/>
        </a:spcAft>
        <a:buFont typeface="Arial" charset="0"/>
        <a:buChar char="•"/>
        <a:defRPr sz="1600" kern="1200">
          <a:solidFill>
            <a:schemeClr val="tx1"/>
          </a:solidFill>
          <a:latin typeface="+mn-lt"/>
          <a:ea typeface="+mn-ea"/>
          <a:cs typeface="+mn-cs"/>
        </a:defRPr>
      </a:lvl2pPr>
      <a:lvl3pPr marL="360363" indent="-184150" algn="l" rtl="0" eaLnBrk="0" fontAlgn="base" hangingPunct="0">
        <a:lnSpc>
          <a:spcPct val="125000"/>
        </a:lnSpc>
        <a:spcBef>
          <a:spcPct val="0"/>
        </a:spcBef>
        <a:spcAft>
          <a:spcPct val="0"/>
        </a:spcAft>
        <a:buFont typeface="Symbol" pitchFamily="18" charset="2"/>
        <a:buChar char="-"/>
        <a:defRPr sz="1400" kern="1200">
          <a:solidFill>
            <a:schemeClr val="tx1"/>
          </a:solidFill>
          <a:latin typeface="+mn-lt"/>
          <a:ea typeface="+mn-ea"/>
          <a:cs typeface="+mn-cs"/>
        </a:defRPr>
      </a:lvl3pPr>
      <a:lvl4pPr marL="538163" indent="-177800" algn="l" rtl="0" eaLnBrk="0" fontAlgn="base" hangingPunct="0">
        <a:lnSpc>
          <a:spcPct val="125000"/>
        </a:lnSpc>
        <a:spcBef>
          <a:spcPct val="0"/>
        </a:spcBef>
        <a:spcAft>
          <a:spcPct val="0"/>
        </a:spcAft>
        <a:buFont typeface="Symbol" pitchFamily="18" charset="2"/>
        <a:buChar char="-"/>
        <a:defRPr sz="1400" kern="1200">
          <a:solidFill>
            <a:schemeClr val="tx1"/>
          </a:solidFill>
          <a:latin typeface="+mn-lt"/>
          <a:ea typeface="+mn-ea"/>
          <a:cs typeface="+mn-cs"/>
        </a:defRPr>
      </a:lvl4pPr>
      <a:lvl5pPr marL="714375" indent="-176213" algn="l" rtl="0" eaLnBrk="0" fontAlgn="base" hangingPunct="0">
        <a:lnSpc>
          <a:spcPct val="125000"/>
        </a:lnSpc>
        <a:spcBef>
          <a:spcPct val="0"/>
        </a:spcBef>
        <a:spcAft>
          <a:spcPct val="0"/>
        </a:spcAft>
        <a:buFont typeface="Symbol" pitchFamily="18" charset="2"/>
        <a:buChar char="-"/>
        <a:defRPr sz="14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6" name="Rechteck 5"/>
          <p:cNvSpPr/>
          <p:nvPr/>
        </p:nvSpPr>
        <p:spPr bwMode="hidden">
          <a:xfrm>
            <a:off x="0" y="0"/>
            <a:ext cx="9144000" cy="51435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lnSpc>
                <a:spcPct val="114000"/>
              </a:lnSpc>
            </a:pPr>
            <a:endParaRPr lang="de-DE" dirty="0"/>
          </a:p>
        </p:txBody>
      </p:sp>
      <p:pic>
        <p:nvPicPr>
          <p:cNvPr id="4" name="Bild 3" descr="20150416 tum logo blau png final.png"/>
          <p:cNvPicPr>
            <a:picLocks noChangeAspect="1"/>
          </p:cNvPicPr>
          <p:nvPr/>
        </p:nvPicPr>
        <p:blipFill>
          <a:blip r:embed="rId3"/>
          <a:stretch>
            <a:fillRect/>
          </a:stretch>
        </p:blipFill>
        <p:spPr bwMode="black">
          <a:xfrm>
            <a:off x="8218800" y="324000"/>
            <a:ext cx="599513" cy="320288"/>
          </a:xfrm>
          <a:prstGeom prst="rect">
            <a:avLst/>
          </a:prstGeom>
        </p:spPr>
      </p:pic>
      <p:sp>
        <p:nvSpPr>
          <p:cNvPr id="7" name="Foliennummernplatzhalter 4"/>
          <p:cNvSpPr>
            <a:spLocks noGrp="1"/>
          </p:cNvSpPr>
          <p:nvPr>
            <p:ph type="sldNum" sz="quarter" idx="4"/>
          </p:nvPr>
        </p:nvSpPr>
        <p:spPr>
          <a:xfrm>
            <a:off x="6774934" y="4854985"/>
            <a:ext cx="2052000" cy="273844"/>
          </a:xfrm>
          <a:prstGeom prst="rect">
            <a:avLst/>
          </a:prstGeom>
        </p:spPr>
        <p:txBody>
          <a:bodyPr vert="horz" lIns="0" tIns="45720" rIns="0" bIns="45720" rtlCol="0" anchor="ctr"/>
          <a:lstStyle>
            <a:lvl1pPr algn="r">
              <a:defRPr sz="800">
                <a:solidFill>
                  <a:schemeClr val="bg1"/>
                </a:solidFill>
              </a:defRPr>
            </a:lvl1pPr>
          </a:lstStyle>
          <a:p>
            <a:fld id="{CE58CB1E-F828-4F11-99E0-327109AF9DA4}" type="slidenum">
              <a:rPr lang="de-DE" smtClean="0"/>
              <a:pPr/>
              <a:t>‹Nr.›</a:t>
            </a:fld>
            <a:endParaRPr lang="de-DE" dirty="0"/>
          </a:p>
        </p:txBody>
      </p:sp>
      <p:sp>
        <p:nvSpPr>
          <p:cNvPr id="8" name="Fußzeilenplatzhalter 3"/>
          <p:cNvSpPr>
            <a:spLocks noGrp="1"/>
          </p:cNvSpPr>
          <p:nvPr>
            <p:ph type="ftr" sz="quarter" idx="3"/>
          </p:nvPr>
        </p:nvSpPr>
        <p:spPr>
          <a:xfrm>
            <a:off x="311162" y="4854985"/>
            <a:ext cx="6464280" cy="273844"/>
          </a:xfrm>
          <a:prstGeom prst="rect">
            <a:avLst/>
          </a:prstGeom>
        </p:spPr>
        <p:txBody>
          <a:bodyPr vert="horz" lIns="0" tIns="45720" rIns="0" bIns="45720" rtlCol="0" anchor="ctr"/>
          <a:lstStyle>
            <a:lvl1pPr algn="l">
              <a:defRPr sz="800">
                <a:solidFill>
                  <a:schemeClr val="bg1"/>
                </a:solidFill>
              </a:defRPr>
            </a:lvl1pPr>
          </a:lstStyle>
          <a:p>
            <a:r>
              <a:rPr lang="de-DE"/>
              <a:t>Your Name | Professorship of Digital Fabrication | Project Title</a:t>
            </a:r>
            <a:endParaRPr lang="en-US" dirty="0"/>
          </a:p>
        </p:txBody>
      </p:sp>
    </p:spTree>
  </p:cSld>
  <p:clrMap bg1="lt1" tx1="dk1" bg2="lt2" tx2="dk2" accent1="accent1" accent2="accent2" accent3="accent3" accent4="accent4" accent5="accent5" accent6="accent6" hlink="hlink" folHlink="folHlink"/>
  <p:sldLayoutIdLst>
    <p:sldLayoutId id="2147483685" r:id="rId1"/>
  </p:sldLayoutIdLst>
  <p:hf hdr="0" dt="0"/>
  <p:txStyles>
    <p:titleStyle>
      <a:lvl1pPr algn="l" rtl="0" eaLnBrk="0" fontAlgn="base" hangingPunct="0">
        <a:lnSpc>
          <a:spcPct val="125000"/>
        </a:lnSpc>
        <a:spcBef>
          <a:spcPct val="0"/>
        </a:spcBef>
        <a:spcAft>
          <a:spcPct val="0"/>
        </a:spcAft>
        <a:defRPr sz="2200" b="0" kern="1200">
          <a:solidFill>
            <a:schemeClr val="tx1"/>
          </a:solidFill>
          <a:latin typeface="+mj-lt"/>
          <a:ea typeface="+mj-ea"/>
          <a:cs typeface="+mj-cs"/>
        </a:defRPr>
      </a:lvl1pPr>
      <a:lvl2pPr algn="l" rtl="0" eaLnBrk="0" fontAlgn="base" hangingPunct="0">
        <a:spcBef>
          <a:spcPct val="0"/>
        </a:spcBef>
        <a:spcAft>
          <a:spcPct val="0"/>
        </a:spcAft>
        <a:defRPr sz="2000" b="1">
          <a:solidFill>
            <a:schemeClr val="tx2"/>
          </a:solidFill>
          <a:latin typeface="Arial" charset="0"/>
          <a:cs typeface="Arial" charset="0"/>
        </a:defRPr>
      </a:lvl2pPr>
      <a:lvl3pPr algn="l" rtl="0" eaLnBrk="0" fontAlgn="base" hangingPunct="0">
        <a:spcBef>
          <a:spcPct val="0"/>
        </a:spcBef>
        <a:spcAft>
          <a:spcPct val="0"/>
        </a:spcAft>
        <a:defRPr sz="2000" b="1">
          <a:solidFill>
            <a:schemeClr val="tx2"/>
          </a:solidFill>
          <a:latin typeface="Arial" charset="0"/>
          <a:cs typeface="Arial" charset="0"/>
        </a:defRPr>
      </a:lvl3pPr>
      <a:lvl4pPr algn="l" rtl="0" eaLnBrk="0" fontAlgn="base" hangingPunct="0">
        <a:spcBef>
          <a:spcPct val="0"/>
        </a:spcBef>
        <a:spcAft>
          <a:spcPct val="0"/>
        </a:spcAft>
        <a:defRPr sz="2000" b="1">
          <a:solidFill>
            <a:schemeClr val="tx2"/>
          </a:solidFill>
          <a:latin typeface="Arial" charset="0"/>
          <a:cs typeface="Arial" charset="0"/>
        </a:defRPr>
      </a:lvl4pPr>
      <a:lvl5pPr algn="l" rtl="0" eaLnBrk="0" fontAlgn="base" hangingPunct="0">
        <a:spcBef>
          <a:spcPct val="0"/>
        </a:spcBef>
        <a:spcAft>
          <a:spcPct val="0"/>
        </a:spcAft>
        <a:defRPr sz="2000" b="1">
          <a:solidFill>
            <a:schemeClr val="tx2"/>
          </a:solidFill>
          <a:latin typeface="Arial" charset="0"/>
          <a:cs typeface="Arial" charset="0"/>
        </a:defRPr>
      </a:lvl5pPr>
      <a:lvl6pPr marL="457200" algn="l" rtl="0" fontAlgn="base">
        <a:spcBef>
          <a:spcPct val="0"/>
        </a:spcBef>
        <a:spcAft>
          <a:spcPct val="0"/>
        </a:spcAft>
        <a:defRPr sz="2000" b="1">
          <a:solidFill>
            <a:schemeClr val="tx2"/>
          </a:solidFill>
          <a:latin typeface="Arial" charset="0"/>
          <a:cs typeface="Arial" charset="0"/>
        </a:defRPr>
      </a:lvl6pPr>
      <a:lvl7pPr marL="914400" algn="l" rtl="0" fontAlgn="base">
        <a:spcBef>
          <a:spcPct val="0"/>
        </a:spcBef>
        <a:spcAft>
          <a:spcPct val="0"/>
        </a:spcAft>
        <a:defRPr sz="2000" b="1">
          <a:solidFill>
            <a:schemeClr val="tx2"/>
          </a:solidFill>
          <a:latin typeface="Arial" charset="0"/>
          <a:cs typeface="Arial" charset="0"/>
        </a:defRPr>
      </a:lvl7pPr>
      <a:lvl8pPr marL="1371600" algn="l" rtl="0" fontAlgn="base">
        <a:spcBef>
          <a:spcPct val="0"/>
        </a:spcBef>
        <a:spcAft>
          <a:spcPct val="0"/>
        </a:spcAft>
        <a:defRPr sz="2000" b="1">
          <a:solidFill>
            <a:schemeClr val="tx2"/>
          </a:solidFill>
          <a:latin typeface="Arial" charset="0"/>
          <a:cs typeface="Arial" charset="0"/>
        </a:defRPr>
      </a:lvl8pPr>
      <a:lvl9pPr marL="1828800" algn="l" rtl="0" fontAlgn="base">
        <a:spcBef>
          <a:spcPct val="0"/>
        </a:spcBef>
        <a:spcAft>
          <a:spcPct val="0"/>
        </a:spcAft>
        <a:defRPr sz="2000" b="1">
          <a:solidFill>
            <a:schemeClr val="tx2"/>
          </a:solidFill>
          <a:latin typeface="Arial" charset="0"/>
          <a:cs typeface="Arial" charset="0"/>
        </a:defRPr>
      </a:lvl9pPr>
    </p:titleStyle>
    <p:bodyStyle>
      <a:lvl1pPr algn="l" rtl="0" eaLnBrk="0" fontAlgn="base" hangingPunct="0">
        <a:lnSpc>
          <a:spcPct val="100000"/>
        </a:lnSpc>
        <a:spcBef>
          <a:spcPct val="0"/>
        </a:spcBef>
        <a:spcAft>
          <a:spcPct val="0"/>
        </a:spcAft>
        <a:defRPr sz="1600" kern="1200">
          <a:solidFill>
            <a:schemeClr val="tx1"/>
          </a:solidFill>
          <a:latin typeface="+mn-lt"/>
          <a:ea typeface="+mn-ea"/>
          <a:cs typeface="+mn-cs"/>
        </a:defRPr>
      </a:lvl1pPr>
      <a:lvl2pPr marL="176213" indent="-176213" algn="l" rtl="0" eaLnBrk="0" fontAlgn="base" hangingPunct="0">
        <a:lnSpc>
          <a:spcPct val="100000"/>
        </a:lnSpc>
        <a:spcBef>
          <a:spcPct val="0"/>
        </a:spcBef>
        <a:spcAft>
          <a:spcPct val="0"/>
        </a:spcAft>
        <a:buFont typeface="Arial" charset="0"/>
        <a:buChar char="•"/>
        <a:defRPr sz="1600" kern="1200">
          <a:solidFill>
            <a:schemeClr val="tx1"/>
          </a:solidFill>
          <a:latin typeface="+mn-lt"/>
          <a:ea typeface="+mn-ea"/>
          <a:cs typeface="+mn-cs"/>
        </a:defRPr>
      </a:lvl2pPr>
      <a:lvl3pPr marL="360363" indent="-184150" algn="l" rtl="0" eaLnBrk="0" fontAlgn="base" hangingPunct="0">
        <a:lnSpc>
          <a:spcPct val="125000"/>
        </a:lnSpc>
        <a:spcBef>
          <a:spcPct val="0"/>
        </a:spcBef>
        <a:spcAft>
          <a:spcPct val="0"/>
        </a:spcAft>
        <a:buFont typeface="Symbol" pitchFamily="18" charset="2"/>
        <a:buChar char="-"/>
        <a:defRPr sz="1400" kern="1200">
          <a:solidFill>
            <a:schemeClr val="tx1"/>
          </a:solidFill>
          <a:latin typeface="+mn-lt"/>
          <a:ea typeface="+mn-ea"/>
          <a:cs typeface="+mn-cs"/>
        </a:defRPr>
      </a:lvl3pPr>
      <a:lvl4pPr marL="538163" indent="-177800" algn="l" rtl="0" eaLnBrk="0" fontAlgn="base" hangingPunct="0">
        <a:lnSpc>
          <a:spcPct val="125000"/>
        </a:lnSpc>
        <a:spcBef>
          <a:spcPct val="0"/>
        </a:spcBef>
        <a:spcAft>
          <a:spcPct val="0"/>
        </a:spcAft>
        <a:buFont typeface="Symbol" pitchFamily="18" charset="2"/>
        <a:buChar char="-"/>
        <a:defRPr sz="1400" kern="1200">
          <a:solidFill>
            <a:schemeClr val="tx1"/>
          </a:solidFill>
          <a:latin typeface="+mn-lt"/>
          <a:ea typeface="+mn-ea"/>
          <a:cs typeface="+mn-cs"/>
        </a:defRPr>
      </a:lvl4pPr>
      <a:lvl5pPr marL="714375" indent="-176213" algn="l" rtl="0" eaLnBrk="0" fontAlgn="base" hangingPunct="0">
        <a:lnSpc>
          <a:spcPct val="125000"/>
        </a:lnSpc>
        <a:spcBef>
          <a:spcPct val="0"/>
        </a:spcBef>
        <a:spcAft>
          <a:spcPct val="0"/>
        </a:spcAft>
        <a:buFont typeface="Symbol" pitchFamily="18" charset="2"/>
        <a:buChar char="-"/>
        <a:defRPr sz="14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echteck 6"/>
          <p:cNvSpPr/>
          <p:nvPr/>
        </p:nvSpPr>
        <p:spPr bwMode="hidden">
          <a:xfrm>
            <a:off x="0" y="0"/>
            <a:ext cx="9144000" cy="51435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lnSpc>
                <a:spcPct val="114000"/>
              </a:lnSpc>
            </a:pPr>
            <a:endParaRPr lang="de-DE" sz="800" dirty="0">
              <a:solidFill>
                <a:schemeClr val="bg1"/>
              </a:solidFill>
            </a:endParaRPr>
          </a:p>
        </p:txBody>
      </p:sp>
      <p:pic>
        <p:nvPicPr>
          <p:cNvPr id="4" name="Bild 3" descr="20150416 tum logo blau png final.png"/>
          <p:cNvPicPr>
            <a:picLocks noChangeAspect="1"/>
          </p:cNvPicPr>
          <p:nvPr/>
        </p:nvPicPr>
        <p:blipFill>
          <a:blip r:embed="rId3"/>
          <a:stretch>
            <a:fillRect/>
          </a:stretch>
        </p:blipFill>
        <p:spPr bwMode="black">
          <a:xfrm>
            <a:off x="8218800" y="324000"/>
            <a:ext cx="599513" cy="320288"/>
          </a:xfrm>
          <a:prstGeom prst="rect">
            <a:avLst/>
          </a:prstGeom>
        </p:spPr>
      </p:pic>
      <p:sp>
        <p:nvSpPr>
          <p:cNvPr id="9" name="Foliennummernplatzhalter 4"/>
          <p:cNvSpPr>
            <a:spLocks noGrp="1"/>
          </p:cNvSpPr>
          <p:nvPr>
            <p:ph type="sldNum" sz="quarter" idx="4"/>
          </p:nvPr>
        </p:nvSpPr>
        <p:spPr>
          <a:xfrm>
            <a:off x="6774934" y="4854985"/>
            <a:ext cx="2052000" cy="273844"/>
          </a:xfrm>
          <a:prstGeom prst="rect">
            <a:avLst/>
          </a:prstGeom>
        </p:spPr>
        <p:txBody>
          <a:bodyPr vert="horz" lIns="0" tIns="45720" rIns="0" bIns="45720" rtlCol="0" anchor="ctr"/>
          <a:lstStyle>
            <a:lvl1pPr algn="r">
              <a:defRPr sz="800">
                <a:solidFill>
                  <a:schemeClr val="bg1"/>
                </a:solidFill>
              </a:defRPr>
            </a:lvl1pPr>
          </a:lstStyle>
          <a:p>
            <a:fld id="{CE58CB1E-F828-4F11-99E0-327109AF9DA4}" type="slidenum">
              <a:rPr lang="de-DE" smtClean="0"/>
              <a:pPr/>
              <a:t>‹Nr.›</a:t>
            </a:fld>
            <a:endParaRPr lang="de-DE" dirty="0"/>
          </a:p>
        </p:txBody>
      </p:sp>
      <p:sp>
        <p:nvSpPr>
          <p:cNvPr id="10" name="Fußzeilenplatzhalter 3"/>
          <p:cNvSpPr>
            <a:spLocks noGrp="1"/>
          </p:cNvSpPr>
          <p:nvPr>
            <p:ph type="ftr" sz="quarter" idx="3"/>
          </p:nvPr>
        </p:nvSpPr>
        <p:spPr>
          <a:xfrm>
            <a:off x="311162" y="4854985"/>
            <a:ext cx="6464280" cy="273844"/>
          </a:xfrm>
          <a:prstGeom prst="rect">
            <a:avLst/>
          </a:prstGeom>
        </p:spPr>
        <p:txBody>
          <a:bodyPr vert="horz" lIns="0" tIns="45720" rIns="0" bIns="45720" rtlCol="0" anchor="ctr"/>
          <a:lstStyle>
            <a:lvl1pPr algn="l">
              <a:defRPr sz="800">
                <a:solidFill>
                  <a:schemeClr val="bg1"/>
                </a:solidFill>
              </a:defRPr>
            </a:lvl1pPr>
          </a:lstStyle>
          <a:p>
            <a:r>
              <a:rPr lang="de-DE"/>
              <a:t>Your Name | Professorship of Digital Fabrication | Project Title</a:t>
            </a:r>
            <a:endParaRPr lang="en-US" dirty="0"/>
          </a:p>
        </p:txBody>
      </p:sp>
    </p:spTree>
  </p:cSld>
  <p:clrMap bg1="lt1" tx1="dk1" bg2="lt2" tx2="dk2" accent1="accent1" accent2="accent2" accent3="accent3" accent4="accent4" accent5="accent5" accent6="accent6" hlink="hlink" folHlink="folHlink"/>
  <p:sldLayoutIdLst>
    <p:sldLayoutId id="2147483698" r:id="rId1"/>
  </p:sldLayoutIdLst>
  <p:hf hdr="0" dt="0"/>
  <p:txStyles>
    <p:titleStyle>
      <a:lvl1pPr algn="l" rtl="0" eaLnBrk="0" fontAlgn="base" hangingPunct="0">
        <a:lnSpc>
          <a:spcPct val="125000"/>
        </a:lnSpc>
        <a:spcBef>
          <a:spcPct val="0"/>
        </a:spcBef>
        <a:spcAft>
          <a:spcPct val="0"/>
        </a:spcAft>
        <a:defRPr sz="2200" b="0" kern="1200">
          <a:solidFill>
            <a:schemeClr val="tx1"/>
          </a:solidFill>
          <a:latin typeface="+mj-lt"/>
          <a:ea typeface="+mj-ea"/>
          <a:cs typeface="+mj-cs"/>
        </a:defRPr>
      </a:lvl1pPr>
      <a:lvl2pPr algn="l" rtl="0" eaLnBrk="0" fontAlgn="base" hangingPunct="0">
        <a:spcBef>
          <a:spcPct val="0"/>
        </a:spcBef>
        <a:spcAft>
          <a:spcPct val="0"/>
        </a:spcAft>
        <a:defRPr sz="2000" b="1">
          <a:solidFill>
            <a:schemeClr val="tx2"/>
          </a:solidFill>
          <a:latin typeface="Arial" charset="0"/>
          <a:cs typeface="Arial" charset="0"/>
        </a:defRPr>
      </a:lvl2pPr>
      <a:lvl3pPr algn="l" rtl="0" eaLnBrk="0" fontAlgn="base" hangingPunct="0">
        <a:spcBef>
          <a:spcPct val="0"/>
        </a:spcBef>
        <a:spcAft>
          <a:spcPct val="0"/>
        </a:spcAft>
        <a:defRPr sz="2000" b="1">
          <a:solidFill>
            <a:schemeClr val="tx2"/>
          </a:solidFill>
          <a:latin typeface="Arial" charset="0"/>
          <a:cs typeface="Arial" charset="0"/>
        </a:defRPr>
      </a:lvl3pPr>
      <a:lvl4pPr algn="l" rtl="0" eaLnBrk="0" fontAlgn="base" hangingPunct="0">
        <a:spcBef>
          <a:spcPct val="0"/>
        </a:spcBef>
        <a:spcAft>
          <a:spcPct val="0"/>
        </a:spcAft>
        <a:defRPr sz="2000" b="1">
          <a:solidFill>
            <a:schemeClr val="tx2"/>
          </a:solidFill>
          <a:latin typeface="Arial" charset="0"/>
          <a:cs typeface="Arial" charset="0"/>
        </a:defRPr>
      </a:lvl4pPr>
      <a:lvl5pPr algn="l" rtl="0" eaLnBrk="0" fontAlgn="base" hangingPunct="0">
        <a:spcBef>
          <a:spcPct val="0"/>
        </a:spcBef>
        <a:spcAft>
          <a:spcPct val="0"/>
        </a:spcAft>
        <a:defRPr sz="2000" b="1">
          <a:solidFill>
            <a:schemeClr val="tx2"/>
          </a:solidFill>
          <a:latin typeface="Arial" charset="0"/>
          <a:cs typeface="Arial" charset="0"/>
        </a:defRPr>
      </a:lvl5pPr>
      <a:lvl6pPr marL="457200" algn="l" rtl="0" fontAlgn="base">
        <a:spcBef>
          <a:spcPct val="0"/>
        </a:spcBef>
        <a:spcAft>
          <a:spcPct val="0"/>
        </a:spcAft>
        <a:defRPr sz="2000" b="1">
          <a:solidFill>
            <a:schemeClr val="tx2"/>
          </a:solidFill>
          <a:latin typeface="Arial" charset="0"/>
          <a:cs typeface="Arial" charset="0"/>
        </a:defRPr>
      </a:lvl6pPr>
      <a:lvl7pPr marL="914400" algn="l" rtl="0" fontAlgn="base">
        <a:spcBef>
          <a:spcPct val="0"/>
        </a:spcBef>
        <a:spcAft>
          <a:spcPct val="0"/>
        </a:spcAft>
        <a:defRPr sz="2000" b="1">
          <a:solidFill>
            <a:schemeClr val="tx2"/>
          </a:solidFill>
          <a:latin typeface="Arial" charset="0"/>
          <a:cs typeface="Arial" charset="0"/>
        </a:defRPr>
      </a:lvl7pPr>
      <a:lvl8pPr marL="1371600" algn="l" rtl="0" fontAlgn="base">
        <a:spcBef>
          <a:spcPct val="0"/>
        </a:spcBef>
        <a:spcAft>
          <a:spcPct val="0"/>
        </a:spcAft>
        <a:defRPr sz="2000" b="1">
          <a:solidFill>
            <a:schemeClr val="tx2"/>
          </a:solidFill>
          <a:latin typeface="Arial" charset="0"/>
          <a:cs typeface="Arial" charset="0"/>
        </a:defRPr>
      </a:lvl8pPr>
      <a:lvl9pPr marL="1828800" algn="l" rtl="0" fontAlgn="base">
        <a:spcBef>
          <a:spcPct val="0"/>
        </a:spcBef>
        <a:spcAft>
          <a:spcPct val="0"/>
        </a:spcAft>
        <a:defRPr sz="2000" b="1">
          <a:solidFill>
            <a:schemeClr val="tx2"/>
          </a:solidFill>
          <a:latin typeface="Arial" charset="0"/>
          <a:cs typeface="Arial" charset="0"/>
        </a:defRPr>
      </a:lvl9pPr>
    </p:titleStyle>
    <p:bodyStyle>
      <a:lvl1pPr algn="l" rtl="0" eaLnBrk="0" fontAlgn="base" hangingPunct="0">
        <a:lnSpc>
          <a:spcPct val="100000"/>
        </a:lnSpc>
        <a:spcBef>
          <a:spcPct val="0"/>
        </a:spcBef>
        <a:spcAft>
          <a:spcPct val="0"/>
        </a:spcAft>
        <a:defRPr sz="1600" kern="1200">
          <a:solidFill>
            <a:schemeClr val="tx1"/>
          </a:solidFill>
          <a:latin typeface="+mn-lt"/>
          <a:ea typeface="+mn-ea"/>
          <a:cs typeface="+mn-cs"/>
        </a:defRPr>
      </a:lvl1pPr>
      <a:lvl2pPr marL="176213" indent="-176213" algn="l" rtl="0" eaLnBrk="0" fontAlgn="base" hangingPunct="0">
        <a:lnSpc>
          <a:spcPct val="100000"/>
        </a:lnSpc>
        <a:spcBef>
          <a:spcPct val="0"/>
        </a:spcBef>
        <a:spcAft>
          <a:spcPct val="0"/>
        </a:spcAft>
        <a:buFont typeface="Arial" charset="0"/>
        <a:buChar char="•"/>
        <a:defRPr sz="1600" kern="1200">
          <a:solidFill>
            <a:schemeClr val="tx1"/>
          </a:solidFill>
          <a:latin typeface="+mn-lt"/>
          <a:ea typeface="+mn-ea"/>
          <a:cs typeface="+mn-cs"/>
        </a:defRPr>
      </a:lvl2pPr>
      <a:lvl3pPr marL="360363" indent="-184150" algn="l" rtl="0" eaLnBrk="0" fontAlgn="base" hangingPunct="0">
        <a:lnSpc>
          <a:spcPct val="125000"/>
        </a:lnSpc>
        <a:spcBef>
          <a:spcPct val="0"/>
        </a:spcBef>
        <a:spcAft>
          <a:spcPct val="0"/>
        </a:spcAft>
        <a:buFont typeface="Symbol" pitchFamily="18" charset="2"/>
        <a:buChar char="-"/>
        <a:defRPr sz="1400" kern="1200">
          <a:solidFill>
            <a:schemeClr val="tx1"/>
          </a:solidFill>
          <a:latin typeface="+mn-lt"/>
          <a:ea typeface="+mn-ea"/>
          <a:cs typeface="+mn-cs"/>
        </a:defRPr>
      </a:lvl3pPr>
      <a:lvl4pPr marL="538163" indent="-177800" algn="l" rtl="0" eaLnBrk="0" fontAlgn="base" hangingPunct="0">
        <a:lnSpc>
          <a:spcPct val="125000"/>
        </a:lnSpc>
        <a:spcBef>
          <a:spcPct val="0"/>
        </a:spcBef>
        <a:spcAft>
          <a:spcPct val="0"/>
        </a:spcAft>
        <a:buFont typeface="Symbol" pitchFamily="18" charset="2"/>
        <a:buChar char="-"/>
        <a:defRPr sz="1400" kern="1200">
          <a:solidFill>
            <a:schemeClr val="tx1"/>
          </a:solidFill>
          <a:latin typeface="+mn-lt"/>
          <a:ea typeface="+mn-ea"/>
          <a:cs typeface="+mn-cs"/>
        </a:defRPr>
      </a:lvl4pPr>
      <a:lvl5pPr marL="714375" indent="-176213" algn="l" rtl="0" eaLnBrk="0" fontAlgn="base" hangingPunct="0">
        <a:lnSpc>
          <a:spcPct val="125000"/>
        </a:lnSpc>
        <a:spcBef>
          <a:spcPct val="0"/>
        </a:spcBef>
        <a:spcAft>
          <a:spcPct val="0"/>
        </a:spcAft>
        <a:buFont typeface="Symbol" pitchFamily="18" charset="2"/>
        <a:buChar char="-"/>
        <a:defRPr sz="14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el 9"/>
          <p:cNvSpPr>
            <a:spLocks noGrp="1"/>
          </p:cNvSpPr>
          <p:nvPr>
            <p:ph type="title"/>
          </p:nvPr>
        </p:nvSpPr>
        <p:spPr/>
        <p:txBody>
          <a:bodyPr/>
          <a:lstStyle/>
          <a:p>
            <a:r>
              <a:rPr lang="de-DE" dirty="0"/>
              <a:t>Title Option (</a:t>
            </a:r>
            <a:r>
              <a:rPr lang="de-DE" dirty="0" err="1"/>
              <a:t>with</a:t>
            </a:r>
            <a:r>
              <a:rPr lang="de-DE" dirty="0"/>
              <a:t> </a:t>
            </a:r>
            <a:r>
              <a:rPr lang="de-DE" dirty="0" err="1"/>
              <a:t>money</a:t>
            </a:r>
            <a:r>
              <a:rPr lang="de-DE" dirty="0"/>
              <a:t> </a:t>
            </a:r>
            <a:r>
              <a:rPr lang="de-DE" dirty="0" err="1"/>
              <a:t>shot</a:t>
            </a:r>
            <a:r>
              <a:rPr lang="de-DE" dirty="0"/>
              <a:t> in </a:t>
            </a:r>
            <a:r>
              <a:rPr lang="de-DE" dirty="0" err="1"/>
              <a:t>background</a:t>
            </a:r>
            <a:r>
              <a:rPr lang="de-DE" dirty="0"/>
              <a:t>)</a:t>
            </a:r>
          </a:p>
        </p:txBody>
      </p:sp>
      <p:sp>
        <p:nvSpPr>
          <p:cNvPr id="3" name="Inhaltsplatzhalter 2"/>
          <p:cNvSpPr>
            <a:spLocks noGrp="1"/>
          </p:cNvSpPr>
          <p:nvPr>
            <p:ph idx="10"/>
          </p:nvPr>
        </p:nvSpPr>
        <p:spPr/>
        <p:txBody>
          <a:bodyPr/>
          <a:lstStyle/>
          <a:p>
            <a:r>
              <a:rPr lang="de-DE" dirty="0" err="1"/>
              <a:t>Your</a:t>
            </a:r>
            <a:r>
              <a:rPr lang="de-DE" dirty="0"/>
              <a:t> Name</a:t>
            </a:r>
          </a:p>
          <a:p>
            <a:r>
              <a:rPr lang="de-DE" dirty="0"/>
              <a:t>Munich, 03 May 2018</a:t>
            </a:r>
          </a:p>
        </p:txBody>
      </p:sp>
      <p:sp>
        <p:nvSpPr>
          <p:cNvPr id="5" name="Rechteck 4">
            <a:extLst>
              <a:ext uri="{FF2B5EF4-FFF2-40B4-BE49-F238E27FC236}">
                <a16:creationId xmlns:a16="http://schemas.microsoft.com/office/drawing/2014/main" id="{E23E1710-9437-2DEE-6F44-C2949561EB46}"/>
              </a:ext>
            </a:extLst>
          </p:cNvPr>
          <p:cNvSpPr/>
          <p:nvPr/>
        </p:nvSpPr>
        <p:spPr>
          <a:xfrm rot="1119162">
            <a:off x="275683" y="3533652"/>
            <a:ext cx="4326265" cy="523220"/>
          </a:xfrm>
          <a:prstGeom prst="rect">
            <a:avLst/>
          </a:prstGeom>
          <a:solidFill>
            <a:schemeClr val="bg1"/>
          </a:solidFill>
        </p:spPr>
        <p:txBody>
          <a:bodyPr wrap="square" lIns="91440" tIns="45720" rIns="91440" bIns="45720">
            <a:spAutoFit/>
          </a:bodyPr>
          <a:lstStyle/>
          <a:p>
            <a:pPr algn="ctr"/>
            <a:r>
              <a:rPr lang="de-DE" sz="1400" b="0" cap="none" spc="0" dirty="0" err="1">
                <a:ln w="0"/>
                <a:solidFill>
                  <a:srgbClr val="FF0000"/>
                </a:solidFill>
              </a:rPr>
              <a:t>Replace</a:t>
            </a:r>
            <a:r>
              <a:rPr lang="de-DE" sz="1400" b="0" cap="none" spc="0" dirty="0">
                <a:ln w="0"/>
                <a:solidFill>
                  <a:srgbClr val="FF0000"/>
                </a:solidFill>
              </a:rPr>
              <a:t> </a:t>
            </a:r>
            <a:r>
              <a:rPr lang="de-DE" sz="1400" b="0" cap="none" spc="0" dirty="0" err="1">
                <a:ln w="0"/>
                <a:solidFill>
                  <a:srgbClr val="FF0000"/>
                </a:solidFill>
              </a:rPr>
              <a:t>back</a:t>
            </a:r>
            <a:r>
              <a:rPr lang="de-DE" sz="1400" b="0" cap="none" spc="0" dirty="0" err="1">
                <a:ln w="0">
                  <a:noFill/>
                </a:ln>
                <a:solidFill>
                  <a:srgbClr val="FF0000"/>
                </a:solidFill>
              </a:rPr>
              <a:t>ground</a:t>
            </a:r>
            <a:r>
              <a:rPr lang="de-DE" sz="1400" b="0" cap="none" spc="0" dirty="0">
                <a:ln w="0">
                  <a:noFill/>
                </a:ln>
                <a:solidFill>
                  <a:srgbClr val="FF0000"/>
                </a:solidFill>
              </a:rPr>
              <a:t> </a:t>
            </a:r>
            <a:r>
              <a:rPr lang="de-DE" sz="1400" b="0" cap="none" spc="0" dirty="0" err="1">
                <a:ln w="0">
                  <a:noFill/>
                </a:ln>
                <a:solidFill>
                  <a:srgbClr val="FF0000"/>
                </a:solidFill>
              </a:rPr>
              <a:t>image</a:t>
            </a:r>
            <a:r>
              <a:rPr lang="de-DE" sz="1400" b="0" cap="none" spc="0" dirty="0">
                <a:ln w="0">
                  <a:noFill/>
                </a:ln>
                <a:solidFill>
                  <a:srgbClr val="FF0000"/>
                </a:solidFill>
              </a:rPr>
              <a:t> </a:t>
            </a:r>
            <a:r>
              <a:rPr lang="de-DE" sz="1400" b="0" cap="none" spc="0" dirty="0" err="1">
                <a:ln w="0">
                  <a:noFill/>
                </a:ln>
                <a:solidFill>
                  <a:srgbClr val="FF0000"/>
                </a:solidFill>
              </a:rPr>
              <a:t>with</a:t>
            </a:r>
            <a:r>
              <a:rPr lang="de-DE" sz="1400" b="0" cap="none" spc="0" dirty="0">
                <a:ln w="0">
                  <a:noFill/>
                </a:ln>
                <a:solidFill>
                  <a:srgbClr val="FF0000"/>
                </a:solidFill>
              </a:rPr>
              <a:t> </a:t>
            </a:r>
            <a:r>
              <a:rPr lang="de-DE" sz="1400" b="0" cap="none" spc="0" dirty="0" err="1">
                <a:ln w="0">
                  <a:noFill/>
                </a:ln>
                <a:solidFill>
                  <a:srgbClr val="FF0000"/>
                </a:solidFill>
              </a:rPr>
              <a:t>your</a:t>
            </a:r>
            <a:r>
              <a:rPr lang="de-DE" sz="1400" b="0" cap="none" spc="0" dirty="0">
                <a:ln w="0">
                  <a:noFill/>
                </a:ln>
                <a:solidFill>
                  <a:srgbClr val="FF0000"/>
                </a:solidFill>
              </a:rPr>
              <a:t> </a:t>
            </a:r>
            <a:r>
              <a:rPr lang="de-DE" sz="1400" b="0" cap="none" spc="0" dirty="0" err="1">
                <a:ln w="0">
                  <a:noFill/>
                </a:ln>
                <a:solidFill>
                  <a:srgbClr val="FF0000"/>
                </a:solidFill>
              </a:rPr>
              <a:t>money</a:t>
            </a:r>
            <a:r>
              <a:rPr lang="de-DE" sz="1400" b="0" cap="none" spc="0" dirty="0">
                <a:ln w="0">
                  <a:noFill/>
                </a:ln>
                <a:solidFill>
                  <a:srgbClr val="FF0000"/>
                </a:solidFill>
              </a:rPr>
              <a:t> </a:t>
            </a:r>
            <a:r>
              <a:rPr lang="de-DE" sz="1400" dirty="0" err="1">
                <a:ln w="0">
                  <a:noFill/>
                </a:ln>
                <a:solidFill>
                  <a:srgbClr val="FF0000"/>
                </a:solidFill>
              </a:rPr>
              <a:t>shot</a:t>
            </a:r>
            <a:r>
              <a:rPr lang="de-DE" sz="1400" dirty="0">
                <a:ln w="0">
                  <a:noFill/>
                </a:ln>
                <a:solidFill>
                  <a:srgbClr val="FF0000"/>
                </a:solidFill>
              </a:rPr>
              <a:t> in &gt;View &gt;</a:t>
            </a:r>
            <a:r>
              <a:rPr lang="de-DE" sz="1400" dirty="0" err="1">
                <a:ln w="0">
                  <a:noFill/>
                </a:ln>
                <a:solidFill>
                  <a:srgbClr val="FF0000"/>
                </a:solidFill>
              </a:rPr>
              <a:t>SlideMaster</a:t>
            </a:r>
            <a:endParaRPr lang="de-DE" sz="1400" b="0" cap="none" spc="0" dirty="0">
              <a:ln w="0"/>
              <a:solidFill>
                <a:srgbClr val="FF0000"/>
              </a:solidFil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p:cNvSpPr>
            <a:spLocks noGrp="1"/>
          </p:cNvSpPr>
          <p:nvPr>
            <p:ph idx="1"/>
          </p:nvPr>
        </p:nvSpPr>
        <p:spPr/>
        <p:txBody>
          <a:bodyPr/>
          <a:lstStyle/>
          <a:p>
            <a:r>
              <a:rPr lang="en-US" dirty="0"/>
              <a:t>Short and concise texts, continuous texts aligned to the left, no justification
</a:t>
            </a:r>
          </a:p>
          <a:p>
            <a:r>
              <a:rPr lang="en-US" dirty="0"/>
              <a:t>Example:</a:t>
            </a:r>
            <a:r>
              <a:rPr lang="de-DE" dirty="0"/>
              <a:t>
</a:t>
            </a:r>
            <a:r>
              <a:rPr lang="de-DE" dirty="0" err="1"/>
              <a:t>Tem</a:t>
            </a:r>
            <a:r>
              <a:rPr lang="de-DE" dirty="0"/>
              <a:t> </a:t>
            </a:r>
            <a:r>
              <a:rPr lang="de-DE" dirty="0" err="1"/>
              <a:t>soluptam</a:t>
            </a:r>
            <a:r>
              <a:rPr lang="de-DE" dirty="0"/>
              <a:t>, nisi </a:t>
            </a:r>
            <a:r>
              <a:rPr lang="de-DE" dirty="0" err="1"/>
              <a:t>as</a:t>
            </a:r>
            <a:r>
              <a:rPr lang="de-DE" dirty="0"/>
              <a:t> </a:t>
            </a:r>
            <a:r>
              <a:rPr lang="de-DE" dirty="0" err="1"/>
              <a:t>verum</a:t>
            </a:r>
            <a:r>
              <a:rPr lang="de-DE" dirty="0"/>
              <a:t> </a:t>
            </a:r>
            <a:r>
              <a:rPr lang="de-DE" dirty="0" err="1"/>
              <a:t>ereprehendam</a:t>
            </a:r>
            <a:r>
              <a:rPr lang="de-DE" dirty="0"/>
              <a:t> at </a:t>
            </a:r>
            <a:r>
              <a:rPr lang="de-DE" dirty="0" err="1"/>
              <a:t>acculpa</a:t>
            </a:r>
            <a:r>
              <a:rPr lang="de-DE" dirty="0"/>
              <a:t> </a:t>
            </a:r>
            <a:r>
              <a:rPr lang="de-DE" dirty="0" err="1"/>
              <a:t>quidisq</a:t>
            </a:r>
            <a:r>
              <a:rPr lang="de-DE" dirty="0"/>
              <a:t> </a:t>
            </a:r>
            <a:r>
              <a:rPr lang="de-DE" dirty="0" err="1"/>
              <a:t>uissit</a:t>
            </a:r>
            <a:r>
              <a:rPr lang="de-DE" dirty="0"/>
              <a:t> </a:t>
            </a:r>
            <a:r>
              <a:rPr lang="de-DE" dirty="0" err="1"/>
              <a:t>volupta</a:t>
            </a:r>
            <a:r>
              <a:rPr lang="de-DE" dirty="0"/>
              <a:t> </a:t>
            </a:r>
            <a:r>
              <a:rPr lang="de-DE" dirty="0" err="1"/>
              <a:t>tusdant</a:t>
            </a:r>
            <a:r>
              <a:rPr lang="de-DE" dirty="0"/>
              <a:t> </a:t>
            </a:r>
            <a:r>
              <a:rPr lang="de-DE" dirty="0" err="1"/>
              <a:t>utem</a:t>
            </a:r>
            <a:r>
              <a:rPr lang="de-DE" dirty="0"/>
              <a:t> </a:t>
            </a:r>
            <a:r>
              <a:rPr lang="de-DE" dirty="0" err="1"/>
              <a:t>as</a:t>
            </a:r>
            <a:r>
              <a:rPr lang="de-DE" dirty="0"/>
              <a:t> </a:t>
            </a:r>
            <a:r>
              <a:rPr lang="de-DE" dirty="0" err="1"/>
              <a:t>etur</a:t>
            </a:r>
            <a:r>
              <a:rPr lang="de-DE" dirty="0"/>
              <a:t>, </a:t>
            </a:r>
            <a:r>
              <a:rPr lang="de-DE" dirty="0" err="1"/>
              <a:t>odi</a:t>
            </a:r>
            <a:r>
              <a:rPr lang="de-DE" dirty="0"/>
              <a:t> </a:t>
            </a:r>
            <a:r>
              <a:rPr lang="de-DE" dirty="0" err="1"/>
              <a:t>odis</a:t>
            </a:r>
            <a:r>
              <a:rPr lang="de-DE" dirty="0"/>
              <a:t> es </a:t>
            </a:r>
            <a:r>
              <a:rPr lang="de-DE" dirty="0" err="1"/>
              <a:t>doluptiae</a:t>
            </a:r>
            <a:r>
              <a:rPr lang="de-DE" dirty="0"/>
              <a:t> dem </a:t>
            </a:r>
            <a:r>
              <a:rPr lang="de-DE" dirty="0" err="1"/>
              <a:t>nimaion</a:t>
            </a:r>
            <a:r>
              <a:rPr lang="de-DE" dirty="0"/>
              <a:t> </a:t>
            </a:r>
            <a:r>
              <a:rPr lang="de-DE" dirty="0" err="1"/>
              <a:t>con</a:t>
            </a:r>
            <a:r>
              <a:rPr lang="de-DE" dirty="0"/>
              <a:t> </a:t>
            </a:r>
            <a:r>
              <a:rPr lang="de-DE" dirty="0" err="1"/>
              <a:t>nossinctenis</a:t>
            </a:r>
            <a:r>
              <a:rPr lang="de-DE" dirty="0"/>
              <a:t> </a:t>
            </a:r>
            <a:r>
              <a:rPr lang="de-DE" dirty="0" err="1"/>
              <a:t>pora</a:t>
            </a:r>
            <a:r>
              <a:rPr lang="de-DE" dirty="0"/>
              <a:t> quam </a:t>
            </a:r>
            <a:r>
              <a:rPr lang="de-DE" dirty="0" err="1"/>
              <a:t>voloria</a:t>
            </a:r>
            <a:r>
              <a:rPr lang="de-DE" dirty="0"/>
              <a:t> </a:t>
            </a:r>
            <a:r>
              <a:rPr lang="de-DE" dirty="0" err="1"/>
              <a:t>consenimus</a:t>
            </a:r>
            <a:r>
              <a:rPr lang="de-DE" dirty="0"/>
              <a:t> </a:t>
            </a:r>
            <a:r>
              <a:rPr lang="de-DE" dirty="0" err="1"/>
              <a:t>blabore</a:t>
            </a:r>
            <a:r>
              <a:rPr lang="de-DE" dirty="0"/>
              <a:t> </a:t>
            </a:r>
            <a:r>
              <a:rPr lang="de-DE" dirty="0" err="1"/>
              <a:t>everfer</a:t>
            </a:r>
            <a:r>
              <a:rPr lang="de-DE" dirty="0"/>
              <a:t> </a:t>
            </a:r>
            <a:r>
              <a:rPr lang="de-DE" dirty="0" err="1"/>
              <a:t>epeliquo</a:t>
            </a:r>
            <a:r>
              <a:rPr lang="de-DE" dirty="0"/>
              <a:t> </a:t>
            </a:r>
            <a:r>
              <a:rPr lang="de-DE" dirty="0" err="1"/>
              <a:t>maio</a:t>
            </a:r>
            <a:r>
              <a:rPr lang="de-DE" dirty="0"/>
              <a:t> </a:t>
            </a:r>
            <a:r>
              <a:rPr lang="de-DE" dirty="0" err="1"/>
              <a:t>etur</a:t>
            </a:r>
            <a:r>
              <a:rPr lang="de-DE" dirty="0"/>
              <a:t>.</a:t>
            </a:r>
          </a:p>
        </p:txBody>
      </p:sp>
      <p:sp>
        <p:nvSpPr>
          <p:cNvPr id="4" name="Foliennummernplatzhalter 3"/>
          <p:cNvSpPr>
            <a:spLocks noGrp="1"/>
          </p:cNvSpPr>
          <p:nvPr>
            <p:ph type="sldNum" sz="quarter" idx="11"/>
          </p:nvPr>
        </p:nvSpPr>
        <p:spPr/>
        <p:txBody>
          <a:bodyPr/>
          <a:lstStyle/>
          <a:p>
            <a:fld id="{CE58CB1E-F828-4F11-99E0-327109AF9DA4}" type="slidenum">
              <a:rPr lang="de-DE" smtClean="0"/>
              <a:pPr/>
              <a:t>10</a:t>
            </a:fld>
            <a:endParaRPr lang="de-DE" dirty="0"/>
          </a:p>
        </p:txBody>
      </p:sp>
      <p:sp>
        <p:nvSpPr>
          <p:cNvPr id="6" name="Fußzeilenplatzhalter 4"/>
          <p:cNvSpPr>
            <a:spLocks noGrp="1"/>
          </p:cNvSpPr>
          <p:nvPr>
            <p:ph type="ftr" sz="quarter" idx="12"/>
          </p:nvPr>
        </p:nvSpPr>
        <p:spPr/>
        <p:txBody>
          <a:bodyPr/>
          <a:lstStyle/>
          <a:p>
            <a:r>
              <a:rPr lang="de-DE" dirty="0" err="1"/>
              <a:t>Your</a:t>
            </a:r>
            <a:r>
              <a:rPr lang="de-DE" dirty="0"/>
              <a:t> Name | </a:t>
            </a:r>
            <a:r>
              <a:rPr lang="de-DE" dirty="0" err="1"/>
              <a:t>Professorship</a:t>
            </a:r>
            <a:r>
              <a:rPr lang="de-DE" dirty="0"/>
              <a:t> </a:t>
            </a:r>
            <a:r>
              <a:rPr lang="de-DE" dirty="0" err="1"/>
              <a:t>of</a:t>
            </a:r>
            <a:r>
              <a:rPr lang="de-DE" dirty="0"/>
              <a:t> Digital </a:t>
            </a:r>
            <a:r>
              <a:rPr lang="de-DE" dirty="0" err="1"/>
              <a:t>Fabrication</a:t>
            </a:r>
            <a:r>
              <a:rPr lang="de-DE" dirty="0"/>
              <a:t> | Project Title</a:t>
            </a:r>
            <a:endParaRPr lang="en-US" dirty="0"/>
          </a:p>
        </p:txBody>
      </p:sp>
      <p:sp>
        <p:nvSpPr>
          <p:cNvPr id="3" name="Titel 2"/>
          <p:cNvSpPr>
            <a:spLocks noGrp="1"/>
          </p:cNvSpPr>
          <p:nvPr>
            <p:ph type="title"/>
          </p:nvPr>
        </p:nvSpPr>
        <p:spPr>
          <a:prstGeom prst="rect">
            <a:avLst/>
          </a:prstGeom>
        </p:spPr>
        <p:txBody>
          <a:bodyPr/>
          <a:lstStyle/>
          <a:p>
            <a:r>
              <a:rPr lang="de-DE" dirty="0"/>
              <a:t>Text</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p:cNvSpPr>
            <a:spLocks noGrp="1"/>
          </p:cNvSpPr>
          <p:nvPr>
            <p:ph idx="1"/>
          </p:nvPr>
        </p:nvSpPr>
        <p:spPr/>
        <p:txBody>
          <a:bodyPr/>
          <a:lstStyle/>
          <a:p>
            <a:r>
              <a:rPr lang="en-US" dirty="0"/>
              <a:t>Simple presentation of information
</a:t>
            </a:r>
          </a:p>
          <a:p>
            <a:r>
              <a:rPr lang="en-US" dirty="0"/>
              <a:t>Reduced colors
</a:t>
            </a:r>
          </a:p>
          <a:p>
            <a:r>
              <a:rPr lang="en-US" dirty="0"/>
              <a:t>Avoid frames and overlays if possible</a:t>
            </a:r>
            <a:endParaRPr lang="de-DE" dirty="0"/>
          </a:p>
        </p:txBody>
      </p:sp>
      <p:sp>
        <p:nvSpPr>
          <p:cNvPr id="4" name="Foliennummernplatzhalter 3"/>
          <p:cNvSpPr>
            <a:spLocks noGrp="1"/>
          </p:cNvSpPr>
          <p:nvPr>
            <p:ph type="sldNum" sz="quarter" idx="11"/>
          </p:nvPr>
        </p:nvSpPr>
        <p:spPr/>
        <p:txBody>
          <a:bodyPr/>
          <a:lstStyle/>
          <a:p>
            <a:fld id="{CE58CB1E-F828-4F11-99E0-327109AF9DA4}" type="slidenum">
              <a:rPr lang="de-DE" smtClean="0"/>
              <a:pPr/>
              <a:t>11</a:t>
            </a:fld>
            <a:endParaRPr lang="de-DE" dirty="0"/>
          </a:p>
        </p:txBody>
      </p:sp>
      <p:sp>
        <p:nvSpPr>
          <p:cNvPr id="6" name="Fußzeilenplatzhalter 4"/>
          <p:cNvSpPr>
            <a:spLocks noGrp="1"/>
          </p:cNvSpPr>
          <p:nvPr>
            <p:ph type="ftr" sz="quarter" idx="12"/>
          </p:nvPr>
        </p:nvSpPr>
        <p:spPr/>
        <p:txBody>
          <a:bodyPr/>
          <a:lstStyle/>
          <a:p>
            <a:r>
              <a:rPr lang="de-DE" dirty="0" err="1"/>
              <a:t>Your</a:t>
            </a:r>
            <a:r>
              <a:rPr lang="de-DE" dirty="0"/>
              <a:t> Name | </a:t>
            </a:r>
            <a:r>
              <a:rPr lang="de-DE" dirty="0" err="1"/>
              <a:t>Professorship</a:t>
            </a:r>
            <a:r>
              <a:rPr lang="de-DE" dirty="0"/>
              <a:t> </a:t>
            </a:r>
            <a:r>
              <a:rPr lang="de-DE" dirty="0" err="1"/>
              <a:t>of</a:t>
            </a:r>
            <a:r>
              <a:rPr lang="de-DE" dirty="0"/>
              <a:t> Digital </a:t>
            </a:r>
            <a:r>
              <a:rPr lang="de-DE" dirty="0" err="1"/>
              <a:t>Fabrication</a:t>
            </a:r>
            <a:r>
              <a:rPr lang="de-DE" dirty="0"/>
              <a:t> | Project Title</a:t>
            </a:r>
            <a:endParaRPr lang="en-US" dirty="0"/>
          </a:p>
        </p:txBody>
      </p:sp>
      <p:sp>
        <p:nvSpPr>
          <p:cNvPr id="3" name="Titel 2"/>
          <p:cNvSpPr>
            <a:spLocks noGrp="1"/>
          </p:cNvSpPr>
          <p:nvPr>
            <p:ph type="title"/>
          </p:nvPr>
        </p:nvSpPr>
        <p:spPr>
          <a:prstGeom prst="rect">
            <a:avLst/>
          </a:prstGeom>
        </p:spPr>
        <p:txBody>
          <a:bodyPr/>
          <a:lstStyle/>
          <a:p>
            <a:r>
              <a:rPr lang="de-DE" dirty="0"/>
              <a:t>Images - General</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p:cNvSpPr>
            <a:spLocks noGrp="1"/>
          </p:cNvSpPr>
          <p:nvPr>
            <p:ph idx="1"/>
          </p:nvPr>
        </p:nvSpPr>
        <p:spPr/>
        <p:txBody>
          <a:bodyPr/>
          <a:lstStyle/>
          <a:p>
            <a:r>
              <a:rPr lang="en-US" dirty="0"/>
              <a:t>For small bulleted lists, do without bullet points and, if necessary, add an additional blank line
Only mention the essential points and split topics on different pages.</a:t>
            </a:r>
          </a:p>
          <a:p>
            <a:r>
              <a:rPr lang="de-DE" dirty="0"/>
              <a:t>Point 1</a:t>
            </a:r>
          </a:p>
          <a:p>
            <a:r>
              <a:rPr lang="de-DE" dirty="0"/>
              <a:t>Point 2</a:t>
            </a:r>
          </a:p>
          <a:p>
            <a:endParaRPr lang="de-DE" dirty="0"/>
          </a:p>
          <a:p>
            <a:r>
              <a:rPr lang="en-US" dirty="0"/>
              <a:t>If sub-items are necessary in a bulleted list, it is possible to indent with –</a:t>
            </a:r>
          </a:p>
          <a:p>
            <a:r>
              <a:rPr lang="de-DE" dirty="0"/>
              <a:t>Point 1</a:t>
            </a:r>
          </a:p>
          <a:p>
            <a:pPr lvl="2"/>
            <a:r>
              <a:rPr lang="de-DE" dirty="0" err="1"/>
              <a:t>Subpoint</a:t>
            </a:r>
            <a:r>
              <a:rPr lang="de-DE" dirty="0"/>
              <a:t> 1</a:t>
            </a:r>
          </a:p>
          <a:p>
            <a:pPr lvl="2"/>
            <a:r>
              <a:rPr lang="de-DE" dirty="0" err="1"/>
              <a:t>Subpoint</a:t>
            </a:r>
            <a:r>
              <a:rPr lang="de-DE" dirty="0"/>
              <a:t> 2</a:t>
            </a:r>
          </a:p>
          <a:p>
            <a:endParaRPr lang="de-DE" dirty="0"/>
          </a:p>
          <a:p>
            <a:r>
              <a:rPr lang="en-US" dirty="0"/>
              <a:t>For larger lists, use the default setting •</a:t>
            </a:r>
          </a:p>
          <a:p>
            <a:r>
              <a:rPr lang="de-DE" dirty="0"/>
              <a:t>Point 1</a:t>
            </a:r>
          </a:p>
          <a:p>
            <a:pPr lvl="1"/>
            <a:r>
              <a:rPr lang="de-DE" dirty="0" err="1"/>
              <a:t>Subpoint</a:t>
            </a:r>
            <a:r>
              <a:rPr lang="de-DE" dirty="0"/>
              <a:t> 2</a:t>
            </a:r>
          </a:p>
          <a:p>
            <a:pPr lvl="1">
              <a:buNone/>
            </a:pPr>
            <a:endParaRPr lang="de-DE" dirty="0"/>
          </a:p>
        </p:txBody>
      </p:sp>
      <p:sp>
        <p:nvSpPr>
          <p:cNvPr id="4" name="Foliennummernplatzhalter 3"/>
          <p:cNvSpPr>
            <a:spLocks noGrp="1"/>
          </p:cNvSpPr>
          <p:nvPr>
            <p:ph type="sldNum" sz="quarter" idx="11"/>
          </p:nvPr>
        </p:nvSpPr>
        <p:spPr/>
        <p:txBody>
          <a:bodyPr/>
          <a:lstStyle/>
          <a:p>
            <a:fld id="{CE58CB1E-F828-4F11-99E0-327109AF9DA4}" type="slidenum">
              <a:rPr lang="de-DE" smtClean="0"/>
              <a:pPr/>
              <a:t>12</a:t>
            </a:fld>
            <a:endParaRPr lang="de-DE" dirty="0"/>
          </a:p>
        </p:txBody>
      </p:sp>
      <p:sp>
        <p:nvSpPr>
          <p:cNvPr id="5" name="Fußzeilenplatzhalter 4"/>
          <p:cNvSpPr>
            <a:spLocks noGrp="1"/>
          </p:cNvSpPr>
          <p:nvPr>
            <p:ph type="ftr" sz="quarter" idx="12"/>
          </p:nvPr>
        </p:nvSpPr>
        <p:spPr/>
        <p:txBody>
          <a:bodyPr/>
          <a:lstStyle/>
          <a:p>
            <a:r>
              <a:rPr lang="de-DE" dirty="0" err="1"/>
              <a:t>Your</a:t>
            </a:r>
            <a:r>
              <a:rPr lang="de-DE" dirty="0"/>
              <a:t> Name | </a:t>
            </a:r>
            <a:r>
              <a:rPr lang="de-DE" dirty="0" err="1"/>
              <a:t>Professorship</a:t>
            </a:r>
            <a:r>
              <a:rPr lang="de-DE" dirty="0"/>
              <a:t> </a:t>
            </a:r>
            <a:r>
              <a:rPr lang="de-DE" dirty="0" err="1"/>
              <a:t>of</a:t>
            </a:r>
            <a:r>
              <a:rPr lang="de-DE" dirty="0"/>
              <a:t> Digital </a:t>
            </a:r>
            <a:r>
              <a:rPr lang="de-DE" dirty="0" err="1"/>
              <a:t>Fabrication</a:t>
            </a:r>
            <a:r>
              <a:rPr lang="de-DE" dirty="0"/>
              <a:t> | Project Title</a:t>
            </a:r>
            <a:endParaRPr lang="en-US" dirty="0"/>
          </a:p>
        </p:txBody>
      </p:sp>
      <p:sp>
        <p:nvSpPr>
          <p:cNvPr id="3" name="Titel 2"/>
          <p:cNvSpPr>
            <a:spLocks noGrp="1"/>
          </p:cNvSpPr>
          <p:nvPr>
            <p:ph type="title"/>
          </p:nvPr>
        </p:nvSpPr>
        <p:spPr>
          <a:prstGeom prst="rect">
            <a:avLst/>
          </a:prstGeom>
        </p:spPr>
        <p:txBody>
          <a:bodyPr/>
          <a:lstStyle/>
          <a:p>
            <a:r>
              <a:rPr lang="de-DE" dirty="0"/>
              <a:t>Enumeration</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Inhaltsplatzhalter 6">
            <a:extLst>
              <a:ext uri="{FF2B5EF4-FFF2-40B4-BE49-F238E27FC236}">
                <a16:creationId xmlns:a16="http://schemas.microsoft.com/office/drawing/2014/main" id="{4F767957-833F-4B3A-B273-889EC5487F43}"/>
              </a:ext>
            </a:extLst>
          </p:cNvPr>
          <p:cNvSpPr>
            <a:spLocks noGrp="1"/>
          </p:cNvSpPr>
          <p:nvPr>
            <p:ph idx="14"/>
          </p:nvPr>
        </p:nvSpPr>
        <p:spPr/>
        <p:txBody>
          <a:bodyPr/>
          <a:lstStyle/>
          <a:p>
            <a:endParaRPr lang="de-DE"/>
          </a:p>
        </p:txBody>
      </p:sp>
      <p:sp>
        <p:nvSpPr>
          <p:cNvPr id="3" name="Textplatzhalter 2"/>
          <p:cNvSpPr>
            <a:spLocks noGrp="1"/>
          </p:cNvSpPr>
          <p:nvPr>
            <p:ph idx="15"/>
          </p:nvPr>
        </p:nvSpPr>
        <p:spPr/>
        <p:txBody>
          <a:bodyPr/>
          <a:lstStyle/>
          <a:p>
            <a:r>
              <a:rPr lang="en-US" dirty="0"/>
              <a:t>Description</a:t>
            </a:r>
            <a:br>
              <a:rPr lang="en-US" dirty="0"/>
            </a:br>
            <a:r>
              <a:rPr lang="en-US" dirty="0"/>
              <a:t>upper edge of the image: boundaries by text</a:t>
            </a:r>
            <a:endParaRPr lang="de-DE" dirty="0"/>
          </a:p>
        </p:txBody>
      </p:sp>
      <p:sp>
        <p:nvSpPr>
          <p:cNvPr id="5" name="Foliennummernplatzhalter 4"/>
          <p:cNvSpPr>
            <a:spLocks noGrp="1"/>
          </p:cNvSpPr>
          <p:nvPr>
            <p:ph type="sldNum" sz="quarter" idx="16"/>
          </p:nvPr>
        </p:nvSpPr>
        <p:spPr/>
        <p:txBody>
          <a:bodyPr/>
          <a:lstStyle/>
          <a:p>
            <a:fld id="{CE58CB1E-F828-4F11-99E0-327109AF9DA4}" type="slidenum">
              <a:rPr lang="de-DE" smtClean="0"/>
              <a:pPr/>
              <a:t>13</a:t>
            </a:fld>
            <a:endParaRPr lang="de-DE" dirty="0"/>
          </a:p>
        </p:txBody>
      </p:sp>
      <p:sp>
        <p:nvSpPr>
          <p:cNvPr id="10" name="Fußzeilenplatzhalter 4"/>
          <p:cNvSpPr>
            <a:spLocks noGrp="1"/>
          </p:cNvSpPr>
          <p:nvPr>
            <p:ph type="ftr" sz="quarter" idx="17"/>
          </p:nvPr>
        </p:nvSpPr>
        <p:spPr/>
        <p:txBody>
          <a:bodyPr/>
          <a:lstStyle/>
          <a:p>
            <a:r>
              <a:rPr lang="de-DE" dirty="0" err="1"/>
              <a:t>Your</a:t>
            </a:r>
            <a:r>
              <a:rPr lang="de-DE" dirty="0"/>
              <a:t> Name | </a:t>
            </a:r>
            <a:r>
              <a:rPr lang="de-DE" dirty="0" err="1"/>
              <a:t>Professorship</a:t>
            </a:r>
            <a:r>
              <a:rPr lang="de-DE" dirty="0"/>
              <a:t> </a:t>
            </a:r>
            <a:r>
              <a:rPr lang="de-DE" dirty="0" err="1"/>
              <a:t>of</a:t>
            </a:r>
            <a:r>
              <a:rPr lang="de-DE" dirty="0"/>
              <a:t> Digital </a:t>
            </a:r>
            <a:r>
              <a:rPr lang="de-DE" dirty="0" err="1"/>
              <a:t>Fabrication</a:t>
            </a:r>
            <a:r>
              <a:rPr lang="de-DE" dirty="0"/>
              <a:t> | Project Title</a:t>
            </a:r>
            <a:endParaRPr lang="en-US" dirty="0"/>
          </a:p>
        </p:txBody>
      </p:sp>
      <p:sp>
        <p:nvSpPr>
          <p:cNvPr id="4" name="Titel 3"/>
          <p:cNvSpPr>
            <a:spLocks noGrp="1"/>
          </p:cNvSpPr>
          <p:nvPr>
            <p:ph type="title"/>
          </p:nvPr>
        </p:nvSpPr>
        <p:spPr>
          <a:prstGeom prst="rect">
            <a:avLst/>
          </a:prstGeom>
        </p:spPr>
        <p:txBody>
          <a:bodyPr/>
          <a:lstStyle/>
          <a:p>
            <a:r>
              <a:rPr lang="de-DE" dirty="0"/>
              <a:t>Pictures</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platzhalter 2"/>
          <p:cNvSpPr>
            <a:spLocks noGrp="1"/>
          </p:cNvSpPr>
          <p:nvPr>
            <p:ph idx="14"/>
          </p:nvPr>
        </p:nvSpPr>
        <p:spPr/>
        <p:txBody>
          <a:bodyPr/>
          <a:lstStyle/>
          <a:p>
            <a:r>
              <a:rPr lang="en-US" dirty="0"/>
              <a:t>Heading 2
Here is an introductory or descriptive continuous text and, if desired, a </a:t>
            </a:r>
            <a:r>
              <a:rPr lang="en-US" dirty="0" err="1"/>
              <a:t>lis</a:t>
            </a:r>
            <a:endParaRPr lang="en-US" dirty="0"/>
          </a:p>
          <a:p>
            <a:r>
              <a:rPr lang="en-US" dirty="0"/>
              <a:t>
Point 1
</a:t>
            </a:r>
          </a:p>
          <a:p>
            <a:r>
              <a:rPr lang="en-US" dirty="0"/>
              <a:t>Point 2
</a:t>
            </a:r>
          </a:p>
          <a:p>
            <a:r>
              <a:rPr lang="en-US" dirty="0"/>
              <a:t>Point 3
</a:t>
            </a:r>
          </a:p>
          <a:p>
            <a:r>
              <a:rPr lang="en-US" dirty="0"/>
              <a:t>Point 4</a:t>
            </a:r>
            <a:endParaRPr lang="de-DE" dirty="0"/>
          </a:p>
        </p:txBody>
      </p:sp>
      <p:sp>
        <p:nvSpPr>
          <p:cNvPr id="6" name="Inhaltsplatzhalter 5">
            <a:extLst>
              <a:ext uri="{FF2B5EF4-FFF2-40B4-BE49-F238E27FC236}">
                <a16:creationId xmlns:a16="http://schemas.microsoft.com/office/drawing/2014/main" id="{3D46C317-A472-AA42-A978-19826F9DA5BA}"/>
              </a:ext>
            </a:extLst>
          </p:cNvPr>
          <p:cNvSpPr>
            <a:spLocks noGrp="1"/>
          </p:cNvSpPr>
          <p:nvPr>
            <p:ph idx="15"/>
          </p:nvPr>
        </p:nvSpPr>
        <p:spPr/>
        <p:txBody>
          <a:bodyPr/>
          <a:lstStyle/>
          <a:p>
            <a:endParaRPr lang="de-DE"/>
          </a:p>
        </p:txBody>
      </p:sp>
      <p:sp>
        <p:nvSpPr>
          <p:cNvPr id="5" name="Foliennummernplatzhalter 4"/>
          <p:cNvSpPr>
            <a:spLocks noGrp="1"/>
          </p:cNvSpPr>
          <p:nvPr>
            <p:ph type="sldNum" sz="quarter" idx="16"/>
          </p:nvPr>
        </p:nvSpPr>
        <p:spPr/>
        <p:txBody>
          <a:bodyPr/>
          <a:lstStyle/>
          <a:p>
            <a:fld id="{CE58CB1E-F828-4F11-99E0-327109AF9DA4}" type="slidenum">
              <a:rPr lang="de-DE" smtClean="0"/>
              <a:pPr/>
              <a:t>14</a:t>
            </a:fld>
            <a:endParaRPr lang="de-DE" dirty="0"/>
          </a:p>
        </p:txBody>
      </p:sp>
      <p:sp>
        <p:nvSpPr>
          <p:cNvPr id="7" name="Fußzeilenplatzhalter 4"/>
          <p:cNvSpPr>
            <a:spLocks noGrp="1"/>
          </p:cNvSpPr>
          <p:nvPr>
            <p:ph type="ftr" sz="quarter" idx="17"/>
          </p:nvPr>
        </p:nvSpPr>
        <p:spPr/>
        <p:txBody>
          <a:bodyPr/>
          <a:lstStyle/>
          <a:p>
            <a:r>
              <a:rPr lang="de-DE" dirty="0" err="1"/>
              <a:t>Your</a:t>
            </a:r>
            <a:r>
              <a:rPr lang="de-DE" dirty="0"/>
              <a:t> Name | </a:t>
            </a:r>
            <a:r>
              <a:rPr lang="de-DE" dirty="0" err="1"/>
              <a:t>Professorship</a:t>
            </a:r>
            <a:r>
              <a:rPr lang="de-DE" dirty="0"/>
              <a:t> </a:t>
            </a:r>
            <a:r>
              <a:rPr lang="de-DE" dirty="0" err="1"/>
              <a:t>of</a:t>
            </a:r>
            <a:r>
              <a:rPr lang="de-DE" dirty="0"/>
              <a:t> Digital </a:t>
            </a:r>
            <a:r>
              <a:rPr lang="de-DE" dirty="0" err="1"/>
              <a:t>Fabrication</a:t>
            </a:r>
            <a:r>
              <a:rPr lang="de-DE" dirty="0"/>
              <a:t> | Project Title</a:t>
            </a:r>
            <a:endParaRPr lang="en-US" dirty="0"/>
          </a:p>
        </p:txBody>
      </p:sp>
      <p:sp>
        <p:nvSpPr>
          <p:cNvPr id="4" name="Titel 3"/>
          <p:cNvSpPr>
            <a:spLocks noGrp="1"/>
          </p:cNvSpPr>
          <p:nvPr>
            <p:ph type="title"/>
          </p:nvPr>
        </p:nvSpPr>
        <p:spPr>
          <a:prstGeom prst="rect">
            <a:avLst/>
          </a:prstGeom>
        </p:spPr>
        <p:txBody>
          <a:bodyPr/>
          <a:lstStyle/>
          <a:p>
            <a:r>
              <a:rPr lang="de-DE" dirty="0"/>
              <a:t>Pictures</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Picture Placeholder 1">
            <a:extLst>
              <a:ext uri="{FF2B5EF4-FFF2-40B4-BE49-F238E27FC236}">
                <a16:creationId xmlns:a16="http://schemas.microsoft.com/office/drawing/2014/main" id="{43CBBD38-CACD-B7B3-734F-67EFC8FBD8F0}"/>
              </a:ext>
            </a:extLst>
          </p:cNvPr>
          <p:cNvSpPr>
            <a:spLocks noGrp="1"/>
          </p:cNvSpPr>
          <p:nvPr>
            <p:ph type="pic" sz="quarter" idx="17"/>
          </p:nvPr>
        </p:nvSpPr>
        <p:spPr>
          <a:xfrm>
            <a:off x="319090" y="1598400"/>
            <a:ext cx="8501071" cy="2670604"/>
          </a:xfrm>
        </p:spPr>
        <p:txBody>
          <a:bodyPr/>
          <a:lstStyle/>
          <a:p>
            <a:endParaRPr lang="de-DE"/>
          </a:p>
        </p:txBody>
      </p:sp>
      <p:sp>
        <p:nvSpPr>
          <p:cNvPr id="5" name="Foliennummernplatzhalter 4"/>
          <p:cNvSpPr>
            <a:spLocks noGrp="1"/>
          </p:cNvSpPr>
          <p:nvPr>
            <p:ph type="sldNum" sz="quarter" idx="15"/>
          </p:nvPr>
        </p:nvSpPr>
        <p:spPr>
          <a:xfrm>
            <a:off x="6774934" y="4854985"/>
            <a:ext cx="2052074" cy="273844"/>
          </a:xfrm>
        </p:spPr>
        <p:txBody>
          <a:bodyPr anchor="ctr">
            <a:normAutofit/>
          </a:bodyPr>
          <a:lstStyle/>
          <a:p>
            <a:pPr>
              <a:spcAft>
                <a:spcPts val="600"/>
              </a:spcAft>
            </a:pPr>
            <a:fld id="{CE58CB1E-F828-4F11-99E0-327109AF9DA4}" type="slidenum">
              <a:rPr lang="de-DE" smtClean="0"/>
              <a:pPr>
                <a:spcAft>
                  <a:spcPts val="600"/>
                </a:spcAft>
              </a:pPr>
              <a:t>15</a:t>
            </a:fld>
            <a:endParaRPr lang="de-DE"/>
          </a:p>
        </p:txBody>
      </p:sp>
      <p:sp>
        <p:nvSpPr>
          <p:cNvPr id="8" name="Fußzeilenplatzhalter 4"/>
          <p:cNvSpPr>
            <a:spLocks noGrp="1"/>
          </p:cNvSpPr>
          <p:nvPr>
            <p:ph type="ftr" sz="quarter" idx="16"/>
          </p:nvPr>
        </p:nvSpPr>
        <p:spPr>
          <a:xfrm>
            <a:off x="311162" y="4854985"/>
            <a:ext cx="6464280" cy="273844"/>
          </a:xfrm>
        </p:spPr>
        <p:txBody>
          <a:bodyPr anchor="ctr">
            <a:normAutofit/>
          </a:bodyPr>
          <a:lstStyle/>
          <a:p>
            <a:pPr>
              <a:spcAft>
                <a:spcPts val="600"/>
              </a:spcAft>
            </a:pPr>
            <a:r>
              <a:rPr lang="de-DE" dirty="0" err="1"/>
              <a:t>Your</a:t>
            </a:r>
            <a:r>
              <a:rPr lang="de-DE" dirty="0"/>
              <a:t> Name | </a:t>
            </a:r>
            <a:r>
              <a:rPr lang="de-DE" dirty="0" err="1"/>
              <a:t>Professorship</a:t>
            </a:r>
            <a:r>
              <a:rPr lang="de-DE" dirty="0"/>
              <a:t> </a:t>
            </a:r>
            <a:r>
              <a:rPr lang="de-DE" dirty="0" err="1"/>
              <a:t>of</a:t>
            </a:r>
            <a:r>
              <a:rPr lang="de-DE" dirty="0"/>
              <a:t> Digital </a:t>
            </a:r>
            <a:r>
              <a:rPr lang="de-DE" dirty="0" err="1"/>
              <a:t>Fabrication</a:t>
            </a:r>
            <a:r>
              <a:rPr lang="de-DE" dirty="0"/>
              <a:t> | Project Title</a:t>
            </a:r>
            <a:endParaRPr lang="en-US"/>
          </a:p>
        </p:txBody>
      </p:sp>
      <p:sp>
        <p:nvSpPr>
          <p:cNvPr id="3" name="Textplatzhalter 2"/>
          <p:cNvSpPr>
            <a:spLocks noGrp="1"/>
          </p:cNvSpPr>
          <p:nvPr>
            <p:ph type="body" sz="quarter" idx="18"/>
          </p:nvPr>
        </p:nvSpPr>
        <p:spPr>
          <a:xfrm>
            <a:off x="319090" y="1080000"/>
            <a:ext cx="8508999" cy="468000"/>
          </a:xfrm>
        </p:spPr>
        <p:txBody>
          <a:bodyPr wrap="square" anchor="t">
            <a:normAutofit/>
          </a:bodyPr>
          <a:lstStyle/>
          <a:p>
            <a:pPr>
              <a:spcAft>
                <a:spcPts val="600"/>
              </a:spcAft>
            </a:pPr>
            <a:r>
              <a:rPr lang="en-US" dirty="0"/>
              <a:t>Description</a:t>
            </a:r>
            <a:br>
              <a:rPr lang="en-US" dirty="0"/>
            </a:br>
            <a:r>
              <a:rPr lang="en-US" dirty="0"/>
              <a:t>upper edge of the image: boundaries by text</a:t>
            </a:r>
            <a:endParaRPr lang="de-DE"/>
          </a:p>
        </p:txBody>
      </p:sp>
      <p:sp>
        <p:nvSpPr>
          <p:cNvPr id="4" name="Titel 3"/>
          <p:cNvSpPr>
            <a:spLocks noGrp="1"/>
          </p:cNvSpPr>
          <p:nvPr>
            <p:ph type="title"/>
          </p:nvPr>
        </p:nvSpPr>
        <p:spPr>
          <a:xfrm>
            <a:off x="311162" y="324000"/>
            <a:ext cx="8508999" cy="380810"/>
          </a:xfrm>
        </p:spPr>
        <p:txBody>
          <a:bodyPr wrap="square" anchor="t">
            <a:normAutofit/>
          </a:bodyPr>
          <a:lstStyle/>
          <a:p>
            <a:r>
              <a:rPr lang="de-DE" dirty="0"/>
              <a:t>Pictures</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Bildplatzhalter 6">
            <a:extLst>
              <a:ext uri="{FF2B5EF4-FFF2-40B4-BE49-F238E27FC236}">
                <a16:creationId xmlns:a16="http://schemas.microsoft.com/office/drawing/2014/main" id="{2D68B2FA-42C7-E28A-AA52-DCC5F04A3B1B}"/>
              </a:ext>
            </a:extLst>
          </p:cNvPr>
          <p:cNvSpPr>
            <a:spLocks noGrp="1"/>
          </p:cNvSpPr>
          <p:nvPr>
            <p:ph type="pic" sz="quarter" idx="14"/>
          </p:nvPr>
        </p:nvSpPr>
        <p:spPr/>
        <p:txBody>
          <a:bodyPr/>
          <a:lstStyle/>
          <a:p>
            <a:endParaRPr lang="de-DE"/>
          </a:p>
        </p:txBody>
      </p:sp>
      <p:sp>
        <p:nvSpPr>
          <p:cNvPr id="5" name="Foliennummernplatzhalter 4"/>
          <p:cNvSpPr>
            <a:spLocks noGrp="1"/>
          </p:cNvSpPr>
          <p:nvPr>
            <p:ph type="sldNum" sz="quarter" idx="15"/>
          </p:nvPr>
        </p:nvSpPr>
        <p:spPr/>
        <p:txBody>
          <a:bodyPr/>
          <a:lstStyle/>
          <a:p>
            <a:fld id="{CE58CB1E-F828-4F11-99E0-327109AF9DA4}" type="slidenum">
              <a:rPr lang="de-DE" smtClean="0"/>
              <a:pPr/>
              <a:t>16</a:t>
            </a:fld>
            <a:endParaRPr lang="de-DE" dirty="0"/>
          </a:p>
        </p:txBody>
      </p:sp>
      <p:sp>
        <p:nvSpPr>
          <p:cNvPr id="6" name="Fußzeilenplatzhalter 5"/>
          <p:cNvSpPr>
            <a:spLocks noGrp="1"/>
          </p:cNvSpPr>
          <p:nvPr>
            <p:ph type="ftr" sz="quarter" idx="16"/>
          </p:nvPr>
        </p:nvSpPr>
        <p:spPr/>
        <p:txBody>
          <a:bodyPr/>
          <a:lstStyle/>
          <a:p>
            <a:r>
              <a:rPr lang="de-DE" dirty="0" err="1"/>
              <a:t>Your</a:t>
            </a:r>
            <a:r>
              <a:rPr lang="de-DE" dirty="0"/>
              <a:t> Name | </a:t>
            </a:r>
            <a:r>
              <a:rPr lang="de-DE" dirty="0" err="1"/>
              <a:t>Professorship</a:t>
            </a:r>
            <a:r>
              <a:rPr lang="de-DE" dirty="0"/>
              <a:t> </a:t>
            </a:r>
            <a:r>
              <a:rPr lang="de-DE" dirty="0" err="1"/>
              <a:t>of</a:t>
            </a:r>
            <a:r>
              <a:rPr lang="de-DE" dirty="0"/>
              <a:t> Digital </a:t>
            </a:r>
            <a:r>
              <a:rPr lang="de-DE" dirty="0" err="1"/>
              <a:t>Fabrication</a:t>
            </a:r>
            <a:r>
              <a:rPr lang="de-DE" dirty="0"/>
              <a:t> | Project Title</a:t>
            </a:r>
            <a:endParaRPr lang="en-US" dirty="0"/>
          </a:p>
        </p:txBody>
      </p:sp>
      <p:sp>
        <p:nvSpPr>
          <p:cNvPr id="4" name="Titel 3"/>
          <p:cNvSpPr>
            <a:spLocks noGrp="1"/>
          </p:cNvSpPr>
          <p:nvPr>
            <p:ph type="title"/>
          </p:nvPr>
        </p:nvSpPr>
        <p:spPr>
          <a:prstGeom prst="rect">
            <a:avLst/>
          </a:prstGeom>
        </p:spPr>
        <p:txBody>
          <a:bodyPr/>
          <a:lstStyle/>
          <a:p>
            <a:r>
              <a:rPr lang="de-DE" dirty="0"/>
              <a:t>Pictures</a:t>
            </a:r>
          </a:p>
        </p:txBody>
      </p:sp>
      <p:sp>
        <p:nvSpPr>
          <p:cNvPr id="3" name="Textplatzhalter 2"/>
          <p:cNvSpPr>
            <a:spLocks noGrp="1"/>
          </p:cNvSpPr>
          <p:nvPr>
            <p:ph type="body" sz="quarter" idx="4294967295"/>
          </p:nvPr>
        </p:nvSpPr>
        <p:spPr>
          <a:xfrm>
            <a:off x="635000" y="1079500"/>
            <a:ext cx="8509000" cy="468313"/>
          </a:xfrm>
          <a:prstGeom prst="rect">
            <a:avLst/>
          </a:prstGeom>
        </p:spPr>
        <p:txBody>
          <a:bodyPr/>
          <a:lstStyle/>
          <a:p>
            <a:r>
              <a:rPr lang="en-US" dirty="0"/>
              <a:t>Description</a:t>
            </a:r>
            <a:br>
              <a:rPr lang="en-US" dirty="0"/>
            </a:br>
            <a:r>
              <a:rPr lang="en-US" dirty="0"/>
              <a:t>upper edge of the image: boundaries by page</a:t>
            </a:r>
            <a:endParaRPr lang="de-DE"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Bildplatzhalter 7">
            <a:extLst>
              <a:ext uri="{FF2B5EF4-FFF2-40B4-BE49-F238E27FC236}">
                <a16:creationId xmlns:a16="http://schemas.microsoft.com/office/drawing/2014/main" id="{D2AE3E2D-604C-6A5A-7B2D-129250E74A29}"/>
              </a:ext>
            </a:extLst>
          </p:cNvPr>
          <p:cNvSpPr>
            <a:spLocks noGrp="1"/>
          </p:cNvSpPr>
          <p:nvPr>
            <p:ph type="pic" sz="quarter" idx="14"/>
          </p:nvPr>
        </p:nvSpPr>
        <p:spPr/>
        <p:txBody>
          <a:bodyPr/>
          <a:lstStyle/>
          <a:p>
            <a:endParaRPr lang="de-DE"/>
          </a:p>
        </p:txBody>
      </p:sp>
      <p:sp>
        <p:nvSpPr>
          <p:cNvPr id="4" name="Foliennummernplatzhalter 3"/>
          <p:cNvSpPr>
            <a:spLocks noGrp="1"/>
          </p:cNvSpPr>
          <p:nvPr>
            <p:ph type="sldNum" sz="quarter" idx="15"/>
          </p:nvPr>
        </p:nvSpPr>
        <p:spPr/>
        <p:txBody>
          <a:bodyPr/>
          <a:lstStyle/>
          <a:p>
            <a:fld id="{CE58CB1E-F828-4F11-99E0-327109AF9DA4}" type="slidenum">
              <a:rPr lang="de-DE" smtClean="0"/>
              <a:pPr/>
              <a:t>17</a:t>
            </a:fld>
            <a:endParaRPr lang="de-DE" dirty="0"/>
          </a:p>
        </p:txBody>
      </p:sp>
      <p:sp>
        <p:nvSpPr>
          <p:cNvPr id="5" name="Fußzeilenplatzhalter 4"/>
          <p:cNvSpPr>
            <a:spLocks noGrp="1"/>
          </p:cNvSpPr>
          <p:nvPr>
            <p:ph type="ftr" sz="quarter" idx="16"/>
          </p:nvPr>
        </p:nvSpPr>
        <p:spPr/>
        <p:txBody>
          <a:bodyPr/>
          <a:lstStyle/>
          <a:p>
            <a:r>
              <a:rPr lang="de-DE" dirty="0" err="1"/>
              <a:t>Your</a:t>
            </a:r>
            <a:r>
              <a:rPr lang="de-DE" dirty="0"/>
              <a:t> Name | </a:t>
            </a:r>
            <a:r>
              <a:rPr lang="de-DE" dirty="0" err="1"/>
              <a:t>Professorship</a:t>
            </a:r>
            <a:r>
              <a:rPr lang="de-DE" dirty="0"/>
              <a:t> </a:t>
            </a:r>
            <a:r>
              <a:rPr lang="de-DE" dirty="0" err="1"/>
              <a:t>of</a:t>
            </a:r>
            <a:r>
              <a:rPr lang="de-DE" dirty="0"/>
              <a:t> Digital </a:t>
            </a:r>
            <a:r>
              <a:rPr lang="de-DE" dirty="0" err="1"/>
              <a:t>Fabrication</a:t>
            </a:r>
            <a:r>
              <a:rPr lang="de-DE" dirty="0"/>
              <a:t> | Project Title</a:t>
            </a:r>
            <a:endParaRPr lang="en-US" dirty="0"/>
          </a:p>
        </p:txBody>
      </p:sp>
      <p:sp>
        <p:nvSpPr>
          <p:cNvPr id="3" name="Titel 2"/>
          <p:cNvSpPr>
            <a:spLocks noGrp="1"/>
          </p:cNvSpPr>
          <p:nvPr>
            <p:ph type="title"/>
          </p:nvPr>
        </p:nvSpPr>
        <p:spPr>
          <a:prstGeom prst="rect">
            <a:avLst/>
          </a:prstGeom>
        </p:spPr>
        <p:txBody>
          <a:bodyPr/>
          <a:lstStyle/>
          <a:p>
            <a:r>
              <a:rPr lang="en-US" dirty="0"/>
              <a:t>Image format filling - maximum image size</a:t>
            </a:r>
            <a:endParaRPr lang="de-DE"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liennummernplatzhalter 3"/>
          <p:cNvSpPr>
            <a:spLocks noGrp="1"/>
          </p:cNvSpPr>
          <p:nvPr>
            <p:ph type="sldNum" sz="quarter" idx="15"/>
          </p:nvPr>
        </p:nvSpPr>
        <p:spPr/>
        <p:txBody>
          <a:bodyPr/>
          <a:lstStyle/>
          <a:p>
            <a:fld id="{CE58CB1E-F828-4F11-99E0-327109AF9DA4}" type="slidenum">
              <a:rPr lang="de-DE" smtClean="0"/>
              <a:pPr/>
              <a:t>18</a:t>
            </a:fld>
            <a:endParaRPr lang="de-DE" dirty="0"/>
          </a:p>
        </p:txBody>
      </p:sp>
      <p:sp>
        <p:nvSpPr>
          <p:cNvPr id="11" name="Fußzeilenplatzhalter 4"/>
          <p:cNvSpPr>
            <a:spLocks noGrp="1"/>
          </p:cNvSpPr>
          <p:nvPr>
            <p:ph type="ftr" sz="quarter" idx="16"/>
          </p:nvPr>
        </p:nvSpPr>
        <p:spPr/>
        <p:txBody>
          <a:bodyPr/>
          <a:lstStyle/>
          <a:p>
            <a:r>
              <a:rPr lang="de-DE" dirty="0" err="1"/>
              <a:t>Your</a:t>
            </a:r>
            <a:r>
              <a:rPr lang="de-DE" dirty="0"/>
              <a:t> Name | </a:t>
            </a:r>
            <a:r>
              <a:rPr lang="de-DE" dirty="0" err="1"/>
              <a:t>Professorship</a:t>
            </a:r>
            <a:r>
              <a:rPr lang="de-DE" dirty="0"/>
              <a:t> </a:t>
            </a:r>
            <a:r>
              <a:rPr lang="de-DE" dirty="0" err="1"/>
              <a:t>of</a:t>
            </a:r>
            <a:r>
              <a:rPr lang="de-DE" dirty="0"/>
              <a:t> Digital </a:t>
            </a:r>
            <a:r>
              <a:rPr lang="de-DE" dirty="0" err="1"/>
              <a:t>Fabrication</a:t>
            </a:r>
            <a:r>
              <a:rPr lang="de-DE" dirty="0"/>
              <a:t> | Project Title</a:t>
            </a:r>
            <a:endParaRPr lang="en-US" dirty="0"/>
          </a:p>
        </p:txBody>
      </p:sp>
      <p:sp>
        <p:nvSpPr>
          <p:cNvPr id="7" name="Inhaltsplatzhalter 6"/>
          <p:cNvSpPr>
            <a:spLocks noGrp="1"/>
          </p:cNvSpPr>
          <p:nvPr>
            <p:ph sz="quarter" idx="18"/>
          </p:nvPr>
        </p:nvSpPr>
        <p:spPr/>
        <p:txBody>
          <a:bodyPr/>
          <a:lstStyle/>
          <a:p>
            <a:r>
              <a:rPr lang="de-DE" dirty="0"/>
              <a:t>Image </a:t>
            </a:r>
            <a:r>
              <a:rPr lang="de-DE" dirty="0" err="1"/>
              <a:t>explanation</a:t>
            </a:r>
            <a:endParaRPr lang="de-DE" dirty="0"/>
          </a:p>
        </p:txBody>
      </p:sp>
      <p:sp>
        <p:nvSpPr>
          <p:cNvPr id="6" name="Bildplatzhalter 5">
            <a:extLst>
              <a:ext uri="{FF2B5EF4-FFF2-40B4-BE49-F238E27FC236}">
                <a16:creationId xmlns:a16="http://schemas.microsoft.com/office/drawing/2014/main" id="{EBC7E12F-AF91-DA90-1993-858CCA68B873}"/>
              </a:ext>
            </a:extLst>
          </p:cNvPr>
          <p:cNvSpPr>
            <a:spLocks noGrp="1"/>
          </p:cNvSpPr>
          <p:nvPr>
            <p:ph type="pic" sz="quarter" idx="14"/>
          </p:nvPr>
        </p:nvSpPr>
        <p:spPr/>
        <p:txBody>
          <a:bodyPr/>
          <a:lstStyle/>
          <a:p>
            <a:endParaRPr lang="de-DE"/>
          </a:p>
        </p:txBody>
      </p:sp>
      <p:sp>
        <p:nvSpPr>
          <p:cNvPr id="2" name="Textplatzhalter 1"/>
          <p:cNvSpPr>
            <a:spLocks noGrp="1"/>
          </p:cNvSpPr>
          <p:nvPr>
            <p:ph type="body" sz="quarter" idx="19"/>
          </p:nvPr>
        </p:nvSpPr>
        <p:spPr>
          <a:prstGeom prst="rect">
            <a:avLst/>
          </a:prstGeom>
        </p:spPr>
        <p:txBody>
          <a:bodyPr/>
          <a:lstStyle/>
          <a:p>
            <a:r>
              <a:rPr lang="en-US" dirty="0"/>
              <a:t>Alternatively with format-filling background: 5% black
Labels can also be attached next to the pictures</a:t>
            </a:r>
            <a:endParaRPr lang="de-DE" dirty="0"/>
          </a:p>
        </p:txBody>
      </p:sp>
      <p:sp>
        <p:nvSpPr>
          <p:cNvPr id="3" name="Titel 2"/>
          <p:cNvSpPr>
            <a:spLocks noGrp="1"/>
          </p:cNvSpPr>
          <p:nvPr>
            <p:ph type="title"/>
          </p:nvPr>
        </p:nvSpPr>
        <p:spPr>
          <a:prstGeom prst="rect">
            <a:avLst/>
          </a:prstGeom>
        </p:spPr>
        <p:txBody>
          <a:bodyPr/>
          <a:lstStyle/>
          <a:p>
            <a:r>
              <a:rPr lang="de-DE" dirty="0"/>
              <a:t>Non-format </a:t>
            </a:r>
            <a:r>
              <a:rPr lang="de-DE" dirty="0" err="1"/>
              <a:t>filling</a:t>
            </a:r>
            <a:r>
              <a:rPr lang="de-DE" dirty="0"/>
              <a:t> </a:t>
            </a:r>
            <a:r>
              <a:rPr lang="de-DE" dirty="0" err="1"/>
              <a:t>images</a:t>
            </a:r>
            <a:endParaRPr lang="de-DE"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Inhaltsplatzhalter 6"/>
          <p:cNvGraphicFramePr>
            <a:graphicFrameLocks noGrp="1"/>
          </p:cNvGraphicFramePr>
          <p:nvPr>
            <p:ph idx="14"/>
            <p:extLst>
              <p:ext uri="{D42A27DB-BD31-4B8C-83A1-F6EECF244321}">
                <p14:modId xmlns:p14="http://schemas.microsoft.com/office/powerpoint/2010/main" val="1647587379"/>
              </p:ext>
            </p:extLst>
          </p:nvPr>
        </p:nvGraphicFramePr>
        <p:xfrm>
          <a:off x="319088" y="1079500"/>
          <a:ext cx="4181474" cy="1772280"/>
        </p:xfrm>
        <a:graphic>
          <a:graphicData uri="http://schemas.openxmlformats.org/drawingml/2006/table">
            <a:tbl>
              <a:tblPr bandRow="1">
                <a:tableStyleId>{5940675A-B579-460E-94D1-54222C63F5DA}</a:tableStyleId>
              </a:tblPr>
              <a:tblGrid>
                <a:gridCol w="1716857">
                  <a:extLst>
                    <a:ext uri="{9D8B030D-6E8A-4147-A177-3AD203B41FA5}">
                      <a16:colId xmlns:a16="http://schemas.microsoft.com/office/drawing/2014/main" val="20000"/>
                    </a:ext>
                  </a:extLst>
                </a:gridCol>
                <a:gridCol w="2464617">
                  <a:extLst>
                    <a:ext uri="{9D8B030D-6E8A-4147-A177-3AD203B41FA5}">
                      <a16:colId xmlns:a16="http://schemas.microsoft.com/office/drawing/2014/main" val="20001"/>
                    </a:ext>
                  </a:extLst>
                </a:gridCol>
              </a:tblGrid>
              <a:tr h="31788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de-DE" sz="1200" dirty="0"/>
                        <a:t>Ø - </a:t>
                      </a:r>
                      <a:r>
                        <a:rPr lang="de-DE" sz="1200" dirty="0" err="1"/>
                        <a:t>Distance</a:t>
                      </a:r>
                      <a:endParaRPr lang="de-DE" sz="1200" dirty="0">
                        <a:latin typeface="+mn-lt"/>
                      </a:endParaRPr>
                    </a:p>
                  </a:txBody>
                  <a:tcPr marL="0" marR="0" marT="13500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a:t>39 km/day (14,360 km/year)</a:t>
                      </a:r>
                      <a:endParaRPr lang="de-DE" sz="1200" dirty="0">
                        <a:latin typeface="+mn-lt"/>
                      </a:endParaRPr>
                    </a:p>
                  </a:txBody>
                  <a:tcPr marL="0" marR="0" marT="13500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0000"/>
                  </a:ext>
                </a:extLst>
              </a:tr>
              <a:tr h="31788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sz="1200" dirty="0"/>
                        <a:t>Ø - Velocity</a:t>
                      </a:r>
                      <a:endParaRPr lang="de-DE" sz="1200" dirty="0">
                        <a:latin typeface="+mn-lt"/>
                      </a:endParaRPr>
                    </a:p>
                  </a:txBody>
                  <a:tcPr marL="0" marR="0" marT="13500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de-DE" sz="1200"/>
                        <a:t>25 km/h</a:t>
                      </a:r>
                      <a:endParaRPr lang="de-DE" sz="1200" dirty="0">
                        <a:latin typeface="+mn-lt"/>
                      </a:endParaRPr>
                    </a:p>
                  </a:txBody>
                  <a:tcPr marL="0" marR="0" marT="13500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0001"/>
                  </a:ext>
                </a:extLst>
              </a:tr>
              <a:tr h="31788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de-DE" sz="1200" dirty="0"/>
                        <a:t>Ø - </a:t>
                      </a:r>
                      <a:r>
                        <a:rPr lang="de-DE" sz="1200" dirty="0" err="1"/>
                        <a:t>Available</a:t>
                      </a:r>
                      <a:r>
                        <a:rPr lang="de-DE" sz="1200" dirty="0"/>
                        <a:t> </a:t>
                      </a:r>
                      <a:r>
                        <a:rPr lang="de-DE" sz="1200" dirty="0" err="1"/>
                        <a:t>charging</a:t>
                      </a:r>
                      <a:r>
                        <a:rPr lang="de-DE" sz="1200" dirty="0"/>
                        <a:t> time</a:t>
                      </a:r>
                      <a:endParaRPr lang="de-DE" sz="1200" dirty="0">
                        <a:latin typeface="+mn-lt"/>
                      </a:endParaRPr>
                    </a:p>
                  </a:txBody>
                  <a:tcPr marL="0" marR="0" marT="13500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de-DE" sz="1200" dirty="0"/>
                        <a:t>22 h/</a:t>
                      </a:r>
                      <a:r>
                        <a:rPr lang="de-DE" sz="1200" dirty="0" err="1"/>
                        <a:t>day</a:t>
                      </a:r>
                      <a:endParaRPr lang="de-DE" sz="1200" dirty="0">
                        <a:latin typeface="+mn-lt"/>
                      </a:endParaRPr>
                    </a:p>
                  </a:txBody>
                  <a:tcPr marL="0" marR="0" marT="13500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0002"/>
                  </a:ext>
                </a:extLst>
              </a:tr>
              <a:tr h="31788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de-DE" sz="1200" dirty="0" err="1"/>
                        <a:t>Cost</a:t>
                      </a:r>
                      <a:endParaRPr lang="de-DE" sz="1200" dirty="0">
                        <a:latin typeface="+mn-lt"/>
                      </a:endParaRPr>
                    </a:p>
                  </a:txBody>
                  <a:tcPr marL="0" marR="0" marT="13500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Small car with combustion engine</a:t>
                      </a:r>
                      <a:endParaRPr lang="de-DE" sz="1200" dirty="0">
                        <a:latin typeface="+mn-lt"/>
                      </a:endParaRPr>
                    </a:p>
                  </a:txBody>
                  <a:tcPr marL="0" marR="0" marT="13500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0003"/>
                  </a:ext>
                </a:extLst>
              </a:tr>
              <a:tr h="31788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de-DE" sz="1200" dirty="0" err="1"/>
                        <a:t>Application</a:t>
                      </a:r>
                      <a:endParaRPr lang="de-DE" sz="1200" b="0" dirty="0">
                        <a:latin typeface="+mn-lt"/>
                      </a:endParaRPr>
                    </a:p>
                  </a:txBody>
                  <a:tcPr marL="0" marR="0" marT="13500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de-DE" sz="1200" dirty="0"/>
                        <a:t>City and </a:t>
                      </a:r>
                      <a:r>
                        <a:rPr lang="de-DE" sz="1200" dirty="0" err="1"/>
                        <a:t>surrounding</a:t>
                      </a:r>
                      <a:r>
                        <a:rPr lang="de-DE" sz="1200" dirty="0"/>
                        <a:t> </a:t>
                      </a:r>
                      <a:r>
                        <a:rPr lang="de-DE" sz="1200" dirty="0" err="1"/>
                        <a:t>area</a:t>
                      </a:r>
                      <a:endParaRPr lang="de-DE" sz="1200" dirty="0">
                        <a:latin typeface="+mn-lt"/>
                      </a:endParaRPr>
                    </a:p>
                  </a:txBody>
                  <a:tcPr marL="0" marR="0" marT="13500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0004"/>
                  </a:ext>
                </a:extLst>
              </a:tr>
            </a:tbl>
          </a:graphicData>
        </a:graphic>
      </p:graphicFrame>
      <p:sp>
        <p:nvSpPr>
          <p:cNvPr id="2" name="Textplatzhalter 1"/>
          <p:cNvSpPr>
            <a:spLocks noGrp="1"/>
          </p:cNvSpPr>
          <p:nvPr>
            <p:ph idx="15"/>
          </p:nvPr>
        </p:nvSpPr>
        <p:spPr/>
        <p:txBody>
          <a:bodyPr/>
          <a:lstStyle/>
          <a:p>
            <a:r>
              <a:rPr lang="en-US" dirty="0"/>
              <a:t>Table without color and no border</a:t>
            </a:r>
            <a:br>
              <a:rPr lang="en-US" dirty="0"/>
            </a:br>
            <a:r>
              <a:rPr lang="en-US" dirty="0"/>
              <a:t>inner margin left 0 cm, top e.g. 0.5 cm (for enough line spacing inside)</a:t>
            </a:r>
            <a:endParaRPr lang="de-DE" dirty="0"/>
          </a:p>
        </p:txBody>
      </p:sp>
      <p:sp>
        <p:nvSpPr>
          <p:cNvPr id="4" name="Foliennummernplatzhalter 3"/>
          <p:cNvSpPr>
            <a:spLocks noGrp="1"/>
          </p:cNvSpPr>
          <p:nvPr>
            <p:ph type="sldNum" sz="quarter" idx="16"/>
          </p:nvPr>
        </p:nvSpPr>
        <p:spPr/>
        <p:txBody>
          <a:bodyPr/>
          <a:lstStyle/>
          <a:p>
            <a:fld id="{CE58CB1E-F828-4F11-99E0-327109AF9DA4}" type="slidenum">
              <a:rPr lang="de-DE" smtClean="0"/>
              <a:pPr/>
              <a:t>19</a:t>
            </a:fld>
            <a:endParaRPr lang="de-DE" dirty="0"/>
          </a:p>
        </p:txBody>
      </p:sp>
      <p:sp>
        <p:nvSpPr>
          <p:cNvPr id="10" name="Fußzeilenplatzhalter 4"/>
          <p:cNvSpPr>
            <a:spLocks noGrp="1"/>
          </p:cNvSpPr>
          <p:nvPr>
            <p:ph type="ftr" sz="quarter" idx="17"/>
          </p:nvPr>
        </p:nvSpPr>
        <p:spPr/>
        <p:txBody>
          <a:bodyPr/>
          <a:lstStyle/>
          <a:p>
            <a:r>
              <a:rPr lang="de-DE" dirty="0" err="1"/>
              <a:t>Your</a:t>
            </a:r>
            <a:r>
              <a:rPr lang="de-DE" dirty="0"/>
              <a:t> Name | </a:t>
            </a:r>
            <a:r>
              <a:rPr lang="de-DE" dirty="0" err="1"/>
              <a:t>Professorship</a:t>
            </a:r>
            <a:r>
              <a:rPr lang="de-DE" dirty="0"/>
              <a:t> </a:t>
            </a:r>
            <a:r>
              <a:rPr lang="de-DE" dirty="0" err="1"/>
              <a:t>of</a:t>
            </a:r>
            <a:r>
              <a:rPr lang="de-DE" dirty="0"/>
              <a:t> Digital </a:t>
            </a:r>
            <a:r>
              <a:rPr lang="de-DE" dirty="0" err="1"/>
              <a:t>Fabrication</a:t>
            </a:r>
            <a:r>
              <a:rPr lang="de-DE" dirty="0"/>
              <a:t> | Project Title</a:t>
            </a:r>
            <a:endParaRPr lang="en-US" dirty="0"/>
          </a:p>
        </p:txBody>
      </p:sp>
      <p:sp>
        <p:nvSpPr>
          <p:cNvPr id="3" name="Titel 2"/>
          <p:cNvSpPr>
            <a:spLocks noGrp="1"/>
          </p:cNvSpPr>
          <p:nvPr>
            <p:ph type="title"/>
          </p:nvPr>
        </p:nvSpPr>
        <p:spPr>
          <a:prstGeom prst="rect">
            <a:avLst/>
          </a:prstGeom>
        </p:spPr>
        <p:txBody>
          <a:bodyPr/>
          <a:lstStyle/>
          <a:p>
            <a:r>
              <a:rPr lang="de-DE" dirty="0"/>
              <a:t>Table – </a:t>
            </a:r>
            <a:r>
              <a:rPr lang="de-DE" dirty="0" err="1"/>
              <a:t>Example</a:t>
            </a:r>
            <a:r>
              <a:rPr lang="de-DE" dirty="0"/>
              <a:t> 1</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p:cNvSpPr>
            <a:spLocks noGrp="1"/>
          </p:cNvSpPr>
          <p:nvPr>
            <p:ph type="title"/>
          </p:nvPr>
        </p:nvSpPr>
        <p:spPr>
          <a:prstGeom prst="rect">
            <a:avLst/>
          </a:prstGeom>
        </p:spPr>
        <p:txBody>
          <a:bodyPr/>
          <a:lstStyle/>
          <a:p>
            <a:r>
              <a:rPr lang="de-DE" dirty="0"/>
              <a:t>Title Option (</a:t>
            </a:r>
            <a:r>
              <a:rPr lang="de-DE" dirty="0" err="1"/>
              <a:t>no</a:t>
            </a:r>
            <a:r>
              <a:rPr lang="de-DE" dirty="0"/>
              <a:t> </a:t>
            </a:r>
            <a:r>
              <a:rPr lang="de-DE" dirty="0" err="1"/>
              <a:t>image</a:t>
            </a:r>
            <a:r>
              <a:rPr lang="de-DE" dirty="0"/>
              <a:t>)</a:t>
            </a:r>
          </a:p>
        </p:txBody>
      </p:sp>
      <p:sp>
        <p:nvSpPr>
          <p:cNvPr id="3" name="Inhaltsplatzhalter 2"/>
          <p:cNvSpPr>
            <a:spLocks noGrp="1"/>
          </p:cNvSpPr>
          <p:nvPr>
            <p:ph idx="10"/>
          </p:nvPr>
        </p:nvSpPr>
        <p:spPr>
          <a:prstGeom prst="rect">
            <a:avLst/>
          </a:prstGeom>
        </p:spPr>
        <p:txBody>
          <a:bodyPr/>
          <a:lstStyle/>
          <a:p>
            <a:r>
              <a:rPr lang="de-DE" dirty="0" err="1"/>
              <a:t>Your</a:t>
            </a:r>
            <a:r>
              <a:rPr lang="de-DE" dirty="0"/>
              <a:t> Name</a:t>
            </a:r>
          </a:p>
          <a:p>
            <a:r>
              <a:rPr lang="de-DE" dirty="0"/>
              <a:t>Munich, 03 May 2018</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Inhaltsplatzhalter 6"/>
          <p:cNvGraphicFramePr>
            <a:graphicFrameLocks noGrp="1"/>
          </p:cNvGraphicFramePr>
          <p:nvPr>
            <p:ph idx="1"/>
            <p:extLst>
              <p:ext uri="{D42A27DB-BD31-4B8C-83A1-F6EECF244321}">
                <p14:modId xmlns:p14="http://schemas.microsoft.com/office/powerpoint/2010/main" val="2749157012"/>
              </p:ext>
            </p:extLst>
          </p:nvPr>
        </p:nvGraphicFramePr>
        <p:xfrm>
          <a:off x="319088" y="1600200"/>
          <a:ext cx="8508999" cy="1589400"/>
        </p:xfrm>
        <a:graphic>
          <a:graphicData uri="http://schemas.openxmlformats.org/drawingml/2006/table">
            <a:tbl>
              <a:tblPr bandRow="1">
                <a:tableStyleId>{5940675A-B579-460E-94D1-54222C63F5DA}</a:tableStyleId>
              </a:tblPr>
              <a:tblGrid>
                <a:gridCol w="3493680">
                  <a:extLst>
                    <a:ext uri="{9D8B030D-6E8A-4147-A177-3AD203B41FA5}">
                      <a16:colId xmlns:a16="http://schemas.microsoft.com/office/drawing/2014/main" val="20000"/>
                    </a:ext>
                  </a:extLst>
                </a:gridCol>
                <a:gridCol w="5015319">
                  <a:extLst>
                    <a:ext uri="{9D8B030D-6E8A-4147-A177-3AD203B41FA5}">
                      <a16:colId xmlns:a16="http://schemas.microsoft.com/office/drawing/2014/main" val="20001"/>
                    </a:ext>
                  </a:extLst>
                </a:gridCol>
              </a:tblGrid>
              <a:tr h="31788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de-DE" sz="1200" dirty="0"/>
                        <a:t>Ø - Stretch</a:t>
                      </a:r>
                      <a:endParaRPr lang="de-DE" sz="1200" dirty="0">
                        <a:latin typeface="+mn-lt"/>
                      </a:endParaRPr>
                    </a:p>
                  </a:txBody>
                  <a:tcPr marL="54000" marR="0" marT="135000" marB="0"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a:t>39 km/day (14,360 km/year)</a:t>
                      </a:r>
                      <a:endParaRPr lang="de-DE" sz="1200" dirty="0">
                        <a:latin typeface="+mn-lt"/>
                      </a:endParaRPr>
                    </a:p>
                  </a:txBody>
                  <a:tcPr marL="54000" marR="0" marT="135000" marB="0" anchor="ctr"/>
                </a:tc>
                <a:extLst>
                  <a:ext uri="{0D108BD9-81ED-4DB2-BD59-A6C34878D82A}">
                    <a16:rowId xmlns:a16="http://schemas.microsoft.com/office/drawing/2014/main" val="10000"/>
                  </a:ext>
                </a:extLst>
              </a:tr>
              <a:tr h="31788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sz="1200" dirty="0"/>
                        <a:t>Ø - Speed</a:t>
                      </a:r>
                      <a:endParaRPr lang="de-DE" sz="1200" dirty="0">
                        <a:latin typeface="+mn-lt"/>
                      </a:endParaRPr>
                    </a:p>
                  </a:txBody>
                  <a:tcPr marL="54000" marR="0" marT="135000" marB="0"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de-DE" sz="1200" dirty="0"/>
                        <a:t>25 km/h</a:t>
                      </a:r>
                      <a:endParaRPr lang="de-DE" sz="1200" dirty="0">
                        <a:latin typeface="+mn-lt"/>
                      </a:endParaRPr>
                    </a:p>
                  </a:txBody>
                  <a:tcPr marL="54000" marR="0" marT="135000" marB="0" anchor="ctr"/>
                </a:tc>
                <a:extLst>
                  <a:ext uri="{0D108BD9-81ED-4DB2-BD59-A6C34878D82A}">
                    <a16:rowId xmlns:a16="http://schemas.microsoft.com/office/drawing/2014/main" val="10001"/>
                  </a:ext>
                </a:extLst>
              </a:tr>
              <a:tr h="31788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de-DE" sz="1200" dirty="0"/>
                        <a:t>Ø - </a:t>
                      </a:r>
                      <a:r>
                        <a:rPr lang="de-DE" sz="1200" dirty="0" err="1"/>
                        <a:t>Available</a:t>
                      </a:r>
                      <a:r>
                        <a:rPr lang="de-DE" sz="1200" dirty="0"/>
                        <a:t> </a:t>
                      </a:r>
                      <a:r>
                        <a:rPr lang="de-DE" sz="1200" dirty="0" err="1"/>
                        <a:t>charging</a:t>
                      </a:r>
                      <a:r>
                        <a:rPr lang="de-DE" sz="1200" dirty="0"/>
                        <a:t> time</a:t>
                      </a:r>
                      <a:endParaRPr lang="de-DE" sz="1200" dirty="0">
                        <a:latin typeface="+mn-lt"/>
                      </a:endParaRPr>
                    </a:p>
                  </a:txBody>
                  <a:tcPr marL="54000" marR="0" marT="135000" marB="0"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de-DE" sz="1200" dirty="0"/>
                        <a:t>22 h/</a:t>
                      </a:r>
                      <a:r>
                        <a:rPr lang="de-DE" sz="1200" dirty="0" err="1"/>
                        <a:t>day</a:t>
                      </a:r>
                      <a:endParaRPr lang="de-DE" sz="1200" dirty="0">
                        <a:latin typeface="+mn-lt"/>
                      </a:endParaRPr>
                    </a:p>
                  </a:txBody>
                  <a:tcPr marL="54000" marR="0" marT="135000" marB="0" anchor="ctr"/>
                </a:tc>
                <a:extLst>
                  <a:ext uri="{0D108BD9-81ED-4DB2-BD59-A6C34878D82A}">
                    <a16:rowId xmlns:a16="http://schemas.microsoft.com/office/drawing/2014/main" val="10002"/>
                  </a:ext>
                </a:extLst>
              </a:tr>
              <a:tr h="31788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de-DE" sz="1200" dirty="0" err="1"/>
                        <a:t>Cost</a:t>
                      </a:r>
                      <a:endParaRPr lang="de-DE" sz="1200" dirty="0">
                        <a:latin typeface="+mn-lt"/>
                      </a:endParaRPr>
                    </a:p>
                  </a:txBody>
                  <a:tcPr marL="54000" marR="0" marT="135000" marB="0"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Small car with combustion engine</a:t>
                      </a:r>
                      <a:endParaRPr lang="de-DE" sz="1200" dirty="0">
                        <a:latin typeface="+mn-lt"/>
                      </a:endParaRPr>
                    </a:p>
                  </a:txBody>
                  <a:tcPr marL="54000" marR="0" marT="135000" marB="0" anchor="ctr"/>
                </a:tc>
                <a:extLst>
                  <a:ext uri="{0D108BD9-81ED-4DB2-BD59-A6C34878D82A}">
                    <a16:rowId xmlns:a16="http://schemas.microsoft.com/office/drawing/2014/main" val="10003"/>
                  </a:ext>
                </a:extLst>
              </a:tr>
              <a:tr h="31788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de-DE" sz="1200" dirty="0" err="1"/>
                        <a:t>Application</a:t>
                      </a:r>
                      <a:endParaRPr lang="de-DE" sz="1200" b="0" dirty="0">
                        <a:latin typeface="+mn-lt"/>
                      </a:endParaRPr>
                    </a:p>
                  </a:txBody>
                  <a:tcPr marL="54000" marR="0" marT="135000" marB="0"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de-DE" sz="1200" dirty="0"/>
                        <a:t>City and </a:t>
                      </a:r>
                      <a:r>
                        <a:rPr lang="de-DE" sz="1200" dirty="0" err="1"/>
                        <a:t>surrounding</a:t>
                      </a:r>
                      <a:r>
                        <a:rPr lang="de-DE" sz="1200" dirty="0"/>
                        <a:t> </a:t>
                      </a:r>
                      <a:r>
                        <a:rPr lang="de-DE" sz="1200" dirty="0" err="1"/>
                        <a:t>area</a:t>
                      </a:r>
                      <a:endParaRPr lang="de-DE" sz="1200" dirty="0">
                        <a:latin typeface="+mn-lt"/>
                      </a:endParaRPr>
                    </a:p>
                  </a:txBody>
                  <a:tcPr marL="54000" marR="0" marT="135000" marB="0" anchor="ctr"/>
                </a:tc>
                <a:extLst>
                  <a:ext uri="{0D108BD9-81ED-4DB2-BD59-A6C34878D82A}">
                    <a16:rowId xmlns:a16="http://schemas.microsoft.com/office/drawing/2014/main" val="10004"/>
                  </a:ext>
                </a:extLst>
              </a:tr>
            </a:tbl>
          </a:graphicData>
        </a:graphic>
      </p:graphicFrame>
      <p:sp>
        <p:nvSpPr>
          <p:cNvPr id="4" name="Foliennummernplatzhalter 3"/>
          <p:cNvSpPr>
            <a:spLocks noGrp="1"/>
          </p:cNvSpPr>
          <p:nvPr>
            <p:ph type="sldNum" sz="quarter" idx="11"/>
          </p:nvPr>
        </p:nvSpPr>
        <p:spPr/>
        <p:txBody>
          <a:bodyPr/>
          <a:lstStyle/>
          <a:p>
            <a:fld id="{CE58CB1E-F828-4F11-99E0-327109AF9DA4}" type="slidenum">
              <a:rPr lang="de-DE" smtClean="0"/>
              <a:pPr/>
              <a:t>20</a:t>
            </a:fld>
            <a:endParaRPr lang="de-DE" dirty="0"/>
          </a:p>
        </p:txBody>
      </p:sp>
      <p:sp>
        <p:nvSpPr>
          <p:cNvPr id="10" name="Fußzeilenplatzhalter 4"/>
          <p:cNvSpPr>
            <a:spLocks noGrp="1"/>
          </p:cNvSpPr>
          <p:nvPr>
            <p:ph type="ftr" sz="quarter" idx="12"/>
          </p:nvPr>
        </p:nvSpPr>
        <p:spPr/>
        <p:txBody>
          <a:bodyPr/>
          <a:lstStyle/>
          <a:p>
            <a:r>
              <a:rPr lang="de-DE" dirty="0" err="1"/>
              <a:t>Your</a:t>
            </a:r>
            <a:r>
              <a:rPr lang="de-DE" dirty="0"/>
              <a:t> Name | </a:t>
            </a:r>
            <a:r>
              <a:rPr lang="de-DE" dirty="0" err="1"/>
              <a:t>Professorship</a:t>
            </a:r>
            <a:r>
              <a:rPr lang="de-DE" dirty="0"/>
              <a:t> </a:t>
            </a:r>
            <a:r>
              <a:rPr lang="de-DE" dirty="0" err="1"/>
              <a:t>of</a:t>
            </a:r>
            <a:r>
              <a:rPr lang="de-DE" dirty="0"/>
              <a:t> Digital </a:t>
            </a:r>
            <a:r>
              <a:rPr lang="de-DE" dirty="0" err="1"/>
              <a:t>Fabrication</a:t>
            </a:r>
            <a:r>
              <a:rPr lang="de-DE" dirty="0"/>
              <a:t> | Project Title</a:t>
            </a:r>
            <a:endParaRPr lang="en-US" dirty="0"/>
          </a:p>
        </p:txBody>
      </p:sp>
      <p:sp>
        <p:nvSpPr>
          <p:cNvPr id="2" name="Textplatzhalter 1"/>
          <p:cNvSpPr>
            <a:spLocks noGrp="1"/>
          </p:cNvSpPr>
          <p:nvPr>
            <p:ph type="body" sz="quarter" idx="13"/>
          </p:nvPr>
        </p:nvSpPr>
        <p:spPr/>
        <p:txBody>
          <a:bodyPr/>
          <a:lstStyle/>
          <a:p>
            <a:r>
              <a:rPr lang="en-US" dirty="0"/>
              <a:t>Table with black border</a:t>
            </a:r>
            <a:br>
              <a:rPr lang="en-US" dirty="0"/>
            </a:br>
            <a:r>
              <a:rPr lang="en-US" dirty="0"/>
              <a:t>inner margin on the left 0.15 cm, e.g. 0.5 cm on the top (for enough line spacing inside)</a:t>
            </a:r>
            <a:endParaRPr lang="de-DE" dirty="0"/>
          </a:p>
        </p:txBody>
      </p:sp>
      <p:sp>
        <p:nvSpPr>
          <p:cNvPr id="3" name="Titel 2"/>
          <p:cNvSpPr>
            <a:spLocks noGrp="1"/>
          </p:cNvSpPr>
          <p:nvPr>
            <p:ph type="title"/>
          </p:nvPr>
        </p:nvSpPr>
        <p:spPr>
          <a:prstGeom prst="rect">
            <a:avLst/>
          </a:prstGeom>
        </p:spPr>
        <p:txBody>
          <a:bodyPr/>
          <a:lstStyle/>
          <a:p>
            <a:r>
              <a:rPr lang="de-DE" dirty="0"/>
              <a:t>Table – </a:t>
            </a:r>
            <a:r>
              <a:rPr lang="de-DE" dirty="0" err="1"/>
              <a:t>Example</a:t>
            </a:r>
            <a:r>
              <a:rPr lang="de-DE" dirty="0"/>
              <a:t> 2</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4" name="Inhaltsplatzhalter 13"/>
          <p:cNvGraphicFramePr>
            <a:graphicFrameLocks noGrp="1"/>
          </p:cNvGraphicFramePr>
          <p:nvPr>
            <p:ph idx="1"/>
            <p:extLst>
              <p:ext uri="{D42A27DB-BD31-4B8C-83A1-F6EECF244321}">
                <p14:modId xmlns:p14="http://schemas.microsoft.com/office/powerpoint/2010/main" val="675785669"/>
              </p:ext>
            </p:extLst>
          </p:nvPr>
        </p:nvGraphicFramePr>
        <p:xfrm>
          <a:off x="319088" y="1600200"/>
          <a:ext cx="8509000" cy="2857500"/>
        </p:xfrm>
        <a:graphic>
          <a:graphicData uri="http://schemas.openxmlformats.org/drawingml/2006/chart">
            <c:chart xmlns:c="http://schemas.openxmlformats.org/drawingml/2006/chart" xmlns:r="http://schemas.openxmlformats.org/officeDocument/2006/relationships" r:id="rId2"/>
          </a:graphicData>
        </a:graphic>
      </p:graphicFrame>
      <p:sp>
        <p:nvSpPr>
          <p:cNvPr id="5" name="Foliennummernplatzhalter 4"/>
          <p:cNvSpPr>
            <a:spLocks noGrp="1"/>
          </p:cNvSpPr>
          <p:nvPr>
            <p:ph type="sldNum" sz="quarter" idx="11"/>
          </p:nvPr>
        </p:nvSpPr>
        <p:spPr/>
        <p:txBody>
          <a:bodyPr/>
          <a:lstStyle/>
          <a:p>
            <a:fld id="{CE58CB1E-F828-4F11-99E0-327109AF9DA4}" type="slidenum">
              <a:rPr lang="de-DE" smtClean="0"/>
              <a:pPr/>
              <a:t>21</a:t>
            </a:fld>
            <a:endParaRPr lang="de-DE" dirty="0"/>
          </a:p>
        </p:txBody>
      </p:sp>
      <p:sp>
        <p:nvSpPr>
          <p:cNvPr id="9" name="Fußzeilenplatzhalter 4"/>
          <p:cNvSpPr>
            <a:spLocks noGrp="1"/>
          </p:cNvSpPr>
          <p:nvPr>
            <p:ph type="ftr" sz="quarter" idx="12"/>
          </p:nvPr>
        </p:nvSpPr>
        <p:spPr/>
        <p:txBody>
          <a:bodyPr/>
          <a:lstStyle/>
          <a:p>
            <a:r>
              <a:rPr lang="de-DE" dirty="0" err="1"/>
              <a:t>Your</a:t>
            </a:r>
            <a:r>
              <a:rPr lang="de-DE" dirty="0"/>
              <a:t> Name | </a:t>
            </a:r>
            <a:r>
              <a:rPr lang="de-DE" dirty="0" err="1"/>
              <a:t>Professorship</a:t>
            </a:r>
            <a:r>
              <a:rPr lang="de-DE" dirty="0"/>
              <a:t> </a:t>
            </a:r>
            <a:r>
              <a:rPr lang="de-DE" dirty="0" err="1"/>
              <a:t>of</a:t>
            </a:r>
            <a:r>
              <a:rPr lang="de-DE" dirty="0"/>
              <a:t> Digital </a:t>
            </a:r>
            <a:r>
              <a:rPr lang="de-DE" dirty="0" err="1"/>
              <a:t>Fabrication</a:t>
            </a:r>
            <a:r>
              <a:rPr lang="de-DE" dirty="0"/>
              <a:t> | Project Title</a:t>
            </a:r>
            <a:endParaRPr lang="en-US" dirty="0"/>
          </a:p>
        </p:txBody>
      </p:sp>
      <p:sp>
        <p:nvSpPr>
          <p:cNvPr id="3" name="Textplatzhalter 2"/>
          <p:cNvSpPr>
            <a:spLocks noGrp="1"/>
          </p:cNvSpPr>
          <p:nvPr>
            <p:ph type="body" sz="quarter" idx="13"/>
          </p:nvPr>
        </p:nvSpPr>
        <p:spPr/>
        <p:txBody>
          <a:bodyPr/>
          <a:lstStyle/>
          <a:p>
            <a:r>
              <a:rPr lang="en-US" dirty="0"/>
              <a:t>If possible, stay left-aligned</a:t>
            </a:r>
            <a:br>
              <a:rPr lang="en-US" dirty="0"/>
            </a:br>
            <a:r>
              <a:rPr lang="en-US" dirty="0"/>
              <a:t>Avoid unnecessary strokes and bars</a:t>
            </a:r>
            <a:endParaRPr lang="de-DE" dirty="0"/>
          </a:p>
        </p:txBody>
      </p:sp>
      <p:sp>
        <p:nvSpPr>
          <p:cNvPr id="4" name="Titel 3"/>
          <p:cNvSpPr>
            <a:spLocks noGrp="1"/>
          </p:cNvSpPr>
          <p:nvPr>
            <p:ph type="title"/>
          </p:nvPr>
        </p:nvSpPr>
        <p:spPr>
          <a:prstGeom prst="rect">
            <a:avLst/>
          </a:prstGeom>
        </p:spPr>
        <p:txBody>
          <a:bodyPr/>
          <a:lstStyle/>
          <a:p>
            <a:r>
              <a:rPr lang="de-DE" dirty="0" err="1"/>
              <a:t>Diagrams</a:t>
            </a:r>
            <a:r>
              <a:rPr lang="de-DE" dirty="0"/>
              <a:t> – </a:t>
            </a:r>
            <a:r>
              <a:rPr lang="de-DE" dirty="0" err="1"/>
              <a:t>Example</a:t>
            </a:r>
            <a:r>
              <a:rPr lang="de-DE" dirty="0"/>
              <a:t> 1</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Inhaltsplatzhalter 5"/>
          <p:cNvGraphicFramePr>
            <a:graphicFrameLocks noGrp="1"/>
          </p:cNvGraphicFramePr>
          <p:nvPr>
            <p:ph idx="1"/>
            <p:extLst>
              <p:ext uri="{D42A27DB-BD31-4B8C-83A1-F6EECF244321}">
                <p14:modId xmlns:p14="http://schemas.microsoft.com/office/powerpoint/2010/main" val="2562753742"/>
              </p:ext>
            </p:extLst>
          </p:nvPr>
        </p:nvGraphicFramePr>
        <p:xfrm>
          <a:off x="319088" y="1079500"/>
          <a:ext cx="8509000" cy="3376613"/>
        </p:xfrm>
        <a:graphic>
          <a:graphicData uri="http://schemas.openxmlformats.org/drawingml/2006/chart">
            <c:chart xmlns:c="http://schemas.openxmlformats.org/drawingml/2006/chart" xmlns:r="http://schemas.openxmlformats.org/officeDocument/2006/relationships" r:id="rId3"/>
          </a:graphicData>
        </a:graphic>
      </p:graphicFrame>
      <p:sp>
        <p:nvSpPr>
          <p:cNvPr id="4" name="Foliennummernplatzhalter 3"/>
          <p:cNvSpPr>
            <a:spLocks noGrp="1"/>
          </p:cNvSpPr>
          <p:nvPr>
            <p:ph type="sldNum" sz="quarter" idx="11"/>
          </p:nvPr>
        </p:nvSpPr>
        <p:spPr/>
        <p:txBody>
          <a:bodyPr/>
          <a:lstStyle/>
          <a:p>
            <a:fld id="{CE58CB1E-F828-4F11-99E0-327109AF9DA4}" type="slidenum">
              <a:rPr lang="de-DE" smtClean="0"/>
              <a:pPr/>
              <a:t>22</a:t>
            </a:fld>
            <a:endParaRPr lang="de-DE" dirty="0"/>
          </a:p>
        </p:txBody>
      </p:sp>
      <p:sp>
        <p:nvSpPr>
          <p:cNvPr id="7" name="Fußzeilenplatzhalter 4"/>
          <p:cNvSpPr>
            <a:spLocks noGrp="1"/>
          </p:cNvSpPr>
          <p:nvPr>
            <p:ph type="ftr" sz="quarter" idx="12"/>
          </p:nvPr>
        </p:nvSpPr>
        <p:spPr/>
        <p:txBody>
          <a:bodyPr/>
          <a:lstStyle/>
          <a:p>
            <a:r>
              <a:rPr lang="de-DE" dirty="0" err="1"/>
              <a:t>Your</a:t>
            </a:r>
            <a:r>
              <a:rPr lang="de-DE" dirty="0"/>
              <a:t> Name | </a:t>
            </a:r>
            <a:r>
              <a:rPr lang="de-DE" dirty="0" err="1"/>
              <a:t>Professorship</a:t>
            </a:r>
            <a:r>
              <a:rPr lang="de-DE" dirty="0"/>
              <a:t> </a:t>
            </a:r>
            <a:r>
              <a:rPr lang="de-DE" dirty="0" err="1"/>
              <a:t>of</a:t>
            </a:r>
            <a:r>
              <a:rPr lang="de-DE" dirty="0"/>
              <a:t> Digital </a:t>
            </a:r>
            <a:r>
              <a:rPr lang="de-DE" dirty="0" err="1"/>
              <a:t>Fabrication</a:t>
            </a:r>
            <a:r>
              <a:rPr lang="de-DE" dirty="0"/>
              <a:t> | Project Title</a:t>
            </a:r>
            <a:endParaRPr lang="en-US" dirty="0"/>
          </a:p>
        </p:txBody>
      </p:sp>
      <p:sp>
        <p:nvSpPr>
          <p:cNvPr id="3" name="Titel 2"/>
          <p:cNvSpPr>
            <a:spLocks noGrp="1"/>
          </p:cNvSpPr>
          <p:nvPr>
            <p:ph type="title"/>
          </p:nvPr>
        </p:nvSpPr>
        <p:spPr>
          <a:prstGeom prst="rect">
            <a:avLst/>
          </a:prstGeom>
        </p:spPr>
        <p:txBody>
          <a:bodyPr/>
          <a:lstStyle/>
          <a:p>
            <a:r>
              <a:rPr lang="de-DE" dirty="0" err="1"/>
              <a:t>Diagrams</a:t>
            </a:r>
            <a:endParaRPr lang="de-DE"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a:extLst>
              <a:ext uri="{FF2B5EF4-FFF2-40B4-BE49-F238E27FC236}">
                <a16:creationId xmlns:a16="http://schemas.microsoft.com/office/drawing/2014/main" id="{F12E91C6-C48E-7076-8402-A61B1008CF25}"/>
              </a:ext>
            </a:extLst>
          </p:cNvPr>
          <p:cNvSpPr>
            <a:spLocks noGrp="1"/>
          </p:cNvSpPr>
          <p:nvPr>
            <p:ph idx="1"/>
          </p:nvPr>
        </p:nvSpPr>
        <p:spPr/>
        <p:txBody>
          <a:bodyPr/>
          <a:lstStyle/>
          <a:p>
            <a:pPr marL="285750" indent="-285750">
              <a:buFont typeface="Arial" panose="020B0604020202020204" pitchFamily="34" charset="0"/>
              <a:buChar char="•"/>
            </a:pPr>
            <a:r>
              <a:rPr lang="en-US" dirty="0"/>
              <a:t>Introduction </a:t>
            </a:r>
            <a:r>
              <a:rPr lang="en-US" sz="1400" dirty="0">
                <a:solidFill>
                  <a:srgbClr val="FF0000"/>
                </a:solidFill>
                <a:latin typeface="+mn-lt"/>
                <a:sym typeface="Wingdings" panose="05000000000000000000" pitchFamily="2" charset="2"/>
              </a:rPr>
              <a:t></a:t>
            </a:r>
            <a:r>
              <a:rPr lang="en-US" sz="1400" dirty="0">
                <a:solidFill>
                  <a:srgbClr val="FF0000"/>
                </a:solidFill>
                <a:latin typeface="+mn-lt"/>
              </a:rPr>
              <a:t> One page intro to your project</a:t>
            </a:r>
            <a:endParaRPr lang="en-US" dirty="0"/>
          </a:p>
          <a:p>
            <a:pPr marL="285750" indent="-285750">
              <a:buFont typeface="Arial" panose="020B0604020202020204" pitchFamily="34" charset="0"/>
              <a:buChar char="•"/>
            </a:pPr>
            <a:r>
              <a:rPr lang="en-US" dirty="0"/>
              <a:t>State of the Art </a:t>
            </a:r>
            <a:r>
              <a:rPr lang="en-US" sz="1400" dirty="0">
                <a:solidFill>
                  <a:srgbClr val="FF0000"/>
                </a:solidFill>
                <a:latin typeface="+mn-lt"/>
                <a:sym typeface="Wingdings" panose="05000000000000000000" pitchFamily="2" charset="2"/>
              </a:rPr>
              <a:t></a:t>
            </a:r>
            <a:r>
              <a:rPr lang="en-US" sz="1400" dirty="0">
                <a:solidFill>
                  <a:srgbClr val="FF0000"/>
                </a:solidFill>
                <a:latin typeface="+mn-lt"/>
              </a:rPr>
              <a:t> Place your project into a particular context (choose your references wisely) and also explain limitations of current approaches.</a:t>
            </a:r>
            <a:r>
              <a:rPr lang="en-US" dirty="0"/>
              <a:t> </a:t>
            </a:r>
          </a:p>
          <a:p>
            <a:pPr marL="285750" indent="-285750">
              <a:buFont typeface="Arial" panose="020B0604020202020204" pitchFamily="34" charset="0"/>
              <a:buChar char="•"/>
            </a:pPr>
            <a:r>
              <a:rPr lang="en-US" dirty="0"/>
              <a:t>Objective </a:t>
            </a:r>
            <a:r>
              <a:rPr lang="en-US" sz="1400" dirty="0">
                <a:solidFill>
                  <a:srgbClr val="FF0000"/>
                </a:solidFill>
                <a:latin typeface="+mn-lt"/>
                <a:sym typeface="Wingdings" panose="05000000000000000000" pitchFamily="2" charset="2"/>
              </a:rPr>
              <a:t></a:t>
            </a:r>
            <a:r>
              <a:rPr lang="en-US" sz="1400" dirty="0">
                <a:solidFill>
                  <a:srgbClr val="FF0000"/>
                </a:solidFill>
                <a:latin typeface="+mn-lt"/>
              </a:rPr>
              <a:t> Project Goals,  what do you want to achieve?</a:t>
            </a:r>
            <a:endParaRPr lang="en-US" dirty="0"/>
          </a:p>
          <a:p>
            <a:pPr marL="285750" indent="-285750">
              <a:buFont typeface="Arial" panose="020B0604020202020204" pitchFamily="34" charset="0"/>
              <a:buChar char="•"/>
            </a:pPr>
            <a:r>
              <a:rPr lang="en-US" dirty="0"/>
              <a:t>Method </a:t>
            </a:r>
            <a:r>
              <a:rPr lang="en-US" sz="1400" dirty="0">
                <a:solidFill>
                  <a:srgbClr val="FF0000"/>
                </a:solidFill>
                <a:latin typeface="+mn-lt"/>
                <a:sym typeface="Wingdings" panose="05000000000000000000" pitchFamily="2" charset="2"/>
              </a:rPr>
              <a:t></a:t>
            </a:r>
            <a:r>
              <a:rPr lang="en-US" sz="1400" dirty="0">
                <a:solidFill>
                  <a:srgbClr val="FF0000"/>
                </a:solidFill>
                <a:latin typeface="+mn-lt"/>
              </a:rPr>
              <a:t> Describe how you achieve your goal, which material system, which robotic setup, which joinery method, etc.</a:t>
            </a:r>
            <a:endParaRPr lang="en-US" dirty="0"/>
          </a:p>
          <a:p>
            <a:pPr marL="285750" indent="-285750">
              <a:buFont typeface="Arial" panose="020B0604020202020204" pitchFamily="34" charset="0"/>
              <a:buChar char="•"/>
            </a:pPr>
            <a:r>
              <a:rPr lang="de-DE" dirty="0"/>
              <a:t>Design Studies </a:t>
            </a:r>
            <a:r>
              <a:rPr lang="de-DE" sz="1400" dirty="0">
                <a:solidFill>
                  <a:srgbClr val="FF0000"/>
                </a:solidFill>
                <a:latin typeface="+mn-lt"/>
                <a:sym typeface="Wingdings" panose="05000000000000000000" pitchFamily="2" charset="2"/>
              </a:rPr>
              <a:t> </a:t>
            </a:r>
            <a:r>
              <a:rPr lang="de-DE" sz="1400" dirty="0" err="1">
                <a:solidFill>
                  <a:srgbClr val="FF0000"/>
                </a:solidFill>
                <a:latin typeface="+mn-lt"/>
                <a:sym typeface="Wingdings" panose="05000000000000000000" pitchFamily="2" charset="2"/>
              </a:rPr>
              <a:t>Present</a:t>
            </a:r>
            <a:r>
              <a:rPr lang="de-DE" sz="1400" dirty="0">
                <a:solidFill>
                  <a:srgbClr val="FF0000"/>
                </a:solidFill>
                <a:latin typeface="+mn-lt"/>
                <a:sym typeface="Wingdings" panose="05000000000000000000" pitchFamily="2" charset="2"/>
              </a:rPr>
              <a:t> </a:t>
            </a:r>
            <a:r>
              <a:rPr lang="de-DE" sz="1400" dirty="0" err="1">
                <a:solidFill>
                  <a:srgbClr val="FF0000"/>
                </a:solidFill>
                <a:latin typeface="+mn-lt"/>
                <a:sym typeface="Wingdings" panose="05000000000000000000" pitchFamily="2" charset="2"/>
              </a:rPr>
              <a:t>your</a:t>
            </a:r>
            <a:r>
              <a:rPr lang="de-DE" sz="1400" dirty="0">
                <a:solidFill>
                  <a:srgbClr val="FF0000"/>
                </a:solidFill>
                <a:latin typeface="+mn-lt"/>
                <a:sym typeface="Wingdings" panose="05000000000000000000" pitchFamily="2" charset="2"/>
              </a:rPr>
              <a:t> </a:t>
            </a:r>
            <a:r>
              <a:rPr lang="de-DE" sz="1400" dirty="0" err="1">
                <a:solidFill>
                  <a:srgbClr val="FF0000"/>
                </a:solidFill>
                <a:latin typeface="+mn-lt"/>
                <a:sym typeface="Wingdings" panose="05000000000000000000" pitchFamily="2" charset="2"/>
              </a:rPr>
              <a:t>studies</a:t>
            </a:r>
            <a:r>
              <a:rPr lang="de-DE" sz="1400" dirty="0">
                <a:solidFill>
                  <a:srgbClr val="FF0000"/>
                </a:solidFill>
                <a:latin typeface="+mn-lt"/>
                <a:sym typeface="Wingdings" panose="05000000000000000000" pitchFamily="2" charset="2"/>
              </a:rPr>
              <a:t>, </a:t>
            </a:r>
            <a:r>
              <a:rPr lang="de-DE" sz="1400" dirty="0" err="1">
                <a:solidFill>
                  <a:srgbClr val="FF0000"/>
                </a:solidFill>
                <a:latin typeface="+mn-lt"/>
                <a:sym typeface="Wingdings" panose="05000000000000000000" pitchFamily="2" charset="2"/>
              </a:rPr>
              <a:t>focus</a:t>
            </a:r>
            <a:r>
              <a:rPr lang="de-DE" sz="1400" dirty="0">
                <a:solidFill>
                  <a:srgbClr val="FF0000"/>
                </a:solidFill>
                <a:latin typeface="+mn-lt"/>
                <a:sym typeface="Wingdings" panose="05000000000000000000" pitchFamily="2" charset="2"/>
              </a:rPr>
              <a:t> on </a:t>
            </a:r>
            <a:r>
              <a:rPr lang="de-DE" sz="1400" dirty="0" err="1">
                <a:solidFill>
                  <a:srgbClr val="FF0000"/>
                </a:solidFill>
                <a:latin typeface="+mn-lt"/>
                <a:sym typeface="Wingdings" panose="05000000000000000000" pitchFamily="2" charset="2"/>
              </a:rPr>
              <a:t>the</a:t>
            </a:r>
            <a:r>
              <a:rPr lang="de-DE" sz="1400" dirty="0">
                <a:solidFill>
                  <a:srgbClr val="FF0000"/>
                </a:solidFill>
                <a:latin typeface="+mn-lt"/>
                <a:sym typeface="Wingdings" panose="05000000000000000000" pitchFamily="2" charset="2"/>
              </a:rPr>
              <a:t> </a:t>
            </a:r>
            <a:r>
              <a:rPr lang="de-DE" sz="1400" dirty="0" err="1">
                <a:solidFill>
                  <a:srgbClr val="FF0000"/>
                </a:solidFill>
                <a:latin typeface="+mn-lt"/>
                <a:sym typeface="Wingdings" panose="05000000000000000000" pitchFamily="2" charset="2"/>
              </a:rPr>
              <a:t>process</a:t>
            </a:r>
            <a:r>
              <a:rPr lang="de-DE" sz="1400" dirty="0">
                <a:solidFill>
                  <a:srgbClr val="FF0000"/>
                </a:solidFill>
                <a:latin typeface="+mn-lt"/>
                <a:sym typeface="Wingdings" panose="05000000000000000000" pitchFamily="2" charset="2"/>
              </a:rPr>
              <a:t>, </a:t>
            </a:r>
            <a:r>
              <a:rPr lang="de-DE" sz="1400" dirty="0" err="1">
                <a:solidFill>
                  <a:srgbClr val="FF0000"/>
                </a:solidFill>
                <a:latin typeface="+mn-lt"/>
                <a:sym typeface="Wingdings" panose="05000000000000000000" pitchFamily="2" charset="2"/>
              </a:rPr>
              <a:t>how</a:t>
            </a:r>
            <a:r>
              <a:rPr lang="de-DE" sz="1400" dirty="0">
                <a:solidFill>
                  <a:srgbClr val="FF0000"/>
                </a:solidFill>
                <a:latin typeface="+mn-lt"/>
                <a:sym typeface="Wingdings" panose="05000000000000000000" pitchFamily="2" charset="2"/>
              </a:rPr>
              <a:t> </a:t>
            </a:r>
            <a:r>
              <a:rPr lang="de-DE" sz="1400" dirty="0" err="1">
                <a:solidFill>
                  <a:srgbClr val="FF0000"/>
                </a:solidFill>
                <a:latin typeface="+mn-lt"/>
                <a:sym typeface="Wingdings" panose="05000000000000000000" pitchFamily="2" charset="2"/>
              </a:rPr>
              <a:t>are</a:t>
            </a:r>
            <a:r>
              <a:rPr lang="de-DE" sz="1400" dirty="0">
                <a:solidFill>
                  <a:srgbClr val="FF0000"/>
                </a:solidFill>
                <a:latin typeface="+mn-lt"/>
                <a:sym typeface="Wingdings" panose="05000000000000000000" pitchFamily="2" charset="2"/>
              </a:rPr>
              <a:t> </a:t>
            </a:r>
            <a:r>
              <a:rPr lang="de-DE" sz="1400" dirty="0" err="1">
                <a:solidFill>
                  <a:srgbClr val="FF0000"/>
                </a:solidFill>
                <a:latin typeface="+mn-lt"/>
                <a:sym typeface="Wingdings" panose="05000000000000000000" pitchFamily="2" charset="2"/>
              </a:rPr>
              <a:t>things</a:t>
            </a:r>
            <a:r>
              <a:rPr lang="de-DE" sz="1400" dirty="0">
                <a:solidFill>
                  <a:srgbClr val="FF0000"/>
                </a:solidFill>
                <a:latin typeface="+mn-lt"/>
                <a:sym typeface="Wingdings" panose="05000000000000000000" pitchFamily="2" charset="2"/>
              </a:rPr>
              <a:t> </a:t>
            </a:r>
            <a:r>
              <a:rPr lang="de-DE" sz="1400" dirty="0" err="1">
                <a:solidFill>
                  <a:srgbClr val="FF0000"/>
                </a:solidFill>
                <a:latin typeface="+mn-lt"/>
                <a:sym typeface="Wingdings" panose="05000000000000000000" pitchFamily="2" charset="2"/>
              </a:rPr>
              <a:t>build</a:t>
            </a:r>
            <a:r>
              <a:rPr lang="de-DE" sz="1400" dirty="0">
                <a:solidFill>
                  <a:srgbClr val="FF0000"/>
                </a:solidFill>
                <a:latin typeface="+mn-lt"/>
                <a:sym typeface="Wingdings" panose="05000000000000000000" pitchFamily="2" charset="2"/>
              </a:rPr>
              <a:t>, in a </a:t>
            </a:r>
            <a:r>
              <a:rPr lang="de-DE" sz="1400" dirty="0" err="1">
                <a:solidFill>
                  <a:srgbClr val="FF0000"/>
                </a:solidFill>
                <a:latin typeface="+mn-lt"/>
                <a:sym typeface="Wingdings" panose="05000000000000000000" pitchFamily="2" charset="2"/>
              </a:rPr>
              <a:t>step</a:t>
            </a:r>
            <a:r>
              <a:rPr lang="de-DE" sz="1400" dirty="0">
                <a:solidFill>
                  <a:srgbClr val="FF0000"/>
                </a:solidFill>
                <a:latin typeface="+mn-lt"/>
                <a:sym typeface="Wingdings" panose="05000000000000000000" pitchFamily="2" charset="2"/>
              </a:rPr>
              <a:t> </a:t>
            </a:r>
            <a:r>
              <a:rPr lang="de-DE" sz="1400" dirty="0" err="1">
                <a:solidFill>
                  <a:srgbClr val="FF0000"/>
                </a:solidFill>
                <a:latin typeface="+mn-lt"/>
                <a:sym typeface="Wingdings" panose="05000000000000000000" pitchFamily="2" charset="2"/>
              </a:rPr>
              <a:t>by</a:t>
            </a:r>
            <a:r>
              <a:rPr lang="de-DE" sz="1400" dirty="0">
                <a:solidFill>
                  <a:srgbClr val="FF0000"/>
                </a:solidFill>
                <a:latin typeface="+mn-lt"/>
                <a:sym typeface="Wingdings" panose="05000000000000000000" pitchFamily="2" charset="2"/>
              </a:rPr>
              <a:t> </a:t>
            </a:r>
            <a:r>
              <a:rPr lang="de-DE" sz="1400" dirty="0" err="1">
                <a:solidFill>
                  <a:srgbClr val="FF0000"/>
                </a:solidFill>
                <a:latin typeface="+mn-lt"/>
                <a:sym typeface="Wingdings" panose="05000000000000000000" pitchFamily="2" charset="2"/>
              </a:rPr>
              <a:t>step</a:t>
            </a:r>
            <a:r>
              <a:rPr lang="de-DE" sz="1400" dirty="0">
                <a:solidFill>
                  <a:srgbClr val="FF0000"/>
                </a:solidFill>
                <a:latin typeface="+mn-lt"/>
                <a:sym typeface="Wingdings" panose="05000000000000000000" pitchFamily="2" charset="2"/>
              </a:rPr>
              <a:t> </a:t>
            </a:r>
            <a:r>
              <a:rPr lang="de-DE" sz="1400" dirty="0" err="1">
                <a:solidFill>
                  <a:srgbClr val="FF0000"/>
                </a:solidFill>
                <a:latin typeface="+mn-lt"/>
                <a:sym typeface="Wingdings" panose="05000000000000000000" pitchFamily="2" charset="2"/>
              </a:rPr>
              <a:t>fashion</a:t>
            </a:r>
            <a:r>
              <a:rPr lang="de-DE" sz="1400" dirty="0">
                <a:solidFill>
                  <a:srgbClr val="FF0000"/>
                </a:solidFill>
                <a:latin typeface="+mn-lt"/>
                <a:sym typeface="Wingdings" panose="05000000000000000000" pitchFamily="2" charset="2"/>
              </a:rPr>
              <a:t> (3D </a:t>
            </a:r>
            <a:r>
              <a:rPr lang="de-DE" sz="1400" dirty="0" err="1">
                <a:solidFill>
                  <a:srgbClr val="FF0000"/>
                </a:solidFill>
                <a:latin typeface="+mn-lt"/>
                <a:sym typeface="Wingdings" panose="05000000000000000000" pitchFamily="2" charset="2"/>
              </a:rPr>
              <a:t>model</a:t>
            </a:r>
            <a:r>
              <a:rPr lang="de-DE" sz="1400" dirty="0">
                <a:solidFill>
                  <a:srgbClr val="FF0000"/>
                </a:solidFill>
                <a:latin typeface="+mn-lt"/>
                <a:sym typeface="Wingdings" panose="05000000000000000000" pitchFamily="2" charset="2"/>
              </a:rPr>
              <a:t> </a:t>
            </a:r>
            <a:r>
              <a:rPr lang="de-DE" sz="1400" dirty="0" err="1">
                <a:solidFill>
                  <a:srgbClr val="FF0000"/>
                </a:solidFill>
                <a:latin typeface="+mn-lt"/>
                <a:sym typeface="Wingdings" panose="05000000000000000000" pitchFamily="2" charset="2"/>
              </a:rPr>
              <a:t>animation</a:t>
            </a:r>
            <a:r>
              <a:rPr lang="de-DE" sz="1400" dirty="0">
                <a:solidFill>
                  <a:srgbClr val="FF0000"/>
                </a:solidFill>
                <a:latin typeface="+mn-lt"/>
                <a:sym typeface="Wingdings" panose="05000000000000000000" pitchFamily="2" charset="2"/>
              </a:rPr>
              <a:t>, </a:t>
            </a:r>
            <a:r>
              <a:rPr lang="de-DE" sz="1400" dirty="0" err="1">
                <a:solidFill>
                  <a:srgbClr val="FF0000"/>
                </a:solidFill>
                <a:latin typeface="+mn-lt"/>
                <a:sym typeface="Wingdings" panose="05000000000000000000" pitchFamily="2" charset="2"/>
              </a:rPr>
              <a:t>stop</a:t>
            </a:r>
            <a:r>
              <a:rPr lang="de-DE" sz="1400" dirty="0">
                <a:solidFill>
                  <a:srgbClr val="FF0000"/>
                </a:solidFill>
                <a:latin typeface="+mn-lt"/>
                <a:sym typeface="Wingdings" panose="05000000000000000000" pitchFamily="2" charset="2"/>
              </a:rPr>
              <a:t> </a:t>
            </a:r>
            <a:r>
              <a:rPr lang="de-DE" sz="1400" dirty="0" err="1">
                <a:solidFill>
                  <a:srgbClr val="FF0000"/>
                </a:solidFill>
                <a:latin typeface="+mn-lt"/>
                <a:sym typeface="Wingdings" panose="05000000000000000000" pitchFamily="2" charset="2"/>
              </a:rPr>
              <a:t>motion</a:t>
            </a:r>
            <a:r>
              <a:rPr lang="de-DE" sz="1400" dirty="0">
                <a:solidFill>
                  <a:srgbClr val="FF0000"/>
                </a:solidFill>
                <a:latin typeface="+mn-lt"/>
                <a:sym typeface="Wingdings" panose="05000000000000000000" pitchFamily="2" charset="2"/>
              </a:rPr>
              <a:t>).</a:t>
            </a:r>
            <a:endParaRPr lang="de-DE" dirty="0"/>
          </a:p>
          <a:p>
            <a:pPr marL="285750" indent="-285750">
              <a:buFont typeface="Arial" panose="020B0604020202020204" pitchFamily="34" charset="0"/>
              <a:buChar char="•"/>
            </a:pPr>
            <a:r>
              <a:rPr lang="de-DE" dirty="0"/>
              <a:t>Next </a:t>
            </a:r>
            <a:r>
              <a:rPr lang="de-DE" dirty="0" err="1"/>
              <a:t>steps</a:t>
            </a:r>
            <a:r>
              <a:rPr lang="de-DE" dirty="0"/>
              <a:t> </a:t>
            </a:r>
            <a:r>
              <a:rPr lang="de-DE" sz="1400" dirty="0">
                <a:solidFill>
                  <a:srgbClr val="FF0000"/>
                </a:solidFill>
                <a:latin typeface="+mn-lt"/>
                <a:sym typeface="Wingdings" panose="05000000000000000000" pitchFamily="2" charset="2"/>
              </a:rPr>
              <a:t> </a:t>
            </a:r>
            <a:r>
              <a:rPr lang="de-DE" sz="1400" dirty="0" err="1">
                <a:solidFill>
                  <a:srgbClr val="FF0000"/>
                </a:solidFill>
                <a:latin typeface="+mn-lt"/>
                <a:sym typeface="Wingdings" panose="05000000000000000000" pitchFamily="2" charset="2"/>
              </a:rPr>
              <a:t>How</a:t>
            </a:r>
            <a:r>
              <a:rPr lang="de-DE" sz="1400" dirty="0">
                <a:solidFill>
                  <a:srgbClr val="FF0000"/>
                </a:solidFill>
                <a:latin typeface="+mn-lt"/>
                <a:sym typeface="Wingdings" panose="05000000000000000000" pitchFamily="2" charset="2"/>
              </a:rPr>
              <a:t> </a:t>
            </a:r>
            <a:r>
              <a:rPr lang="de-DE" sz="1400" dirty="0" err="1">
                <a:solidFill>
                  <a:srgbClr val="FF0000"/>
                </a:solidFill>
                <a:latin typeface="+mn-lt"/>
                <a:sym typeface="Wingdings" panose="05000000000000000000" pitchFamily="2" charset="2"/>
              </a:rPr>
              <a:t>you</a:t>
            </a:r>
            <a:r>
              <a:rPr lang="de-DE" sz="1400" dirty="0">
                <a:solidFill>
                  <a:srgbClr val="FF0000"/>
                </a:solidFill>
                <a:latin typeface="+mn-lt"/>
                <a:sym typeface="Wingdings" panose="05000000000000000000" pitchFamily="2" charset="2"/>
              </a:rPr>
              <a:t> will </a:t>
            </a:r>
            <a:r>
              <a:rPr lang="de-DE" sz="1400" dirty="0" err="1">
                <a:solidFill>
                  <a:srgbClr val="FF0000"/>
                </a:solidFill>
                <a:latin typeface="+mn-lt"/>
                <a:sym typeface="Wingdings" panose="05000000000000000000" pitchFamily="2" charset="2"/>
              </a:rPr>
              <a:t>proceed</a:t>
            </a:r>
            <a:endParaRPr lang="en-US" sz="1400" dirty="0">
              <a:solidFill>
                <a:srgbClr val="FF0000"/>
              </a:solidFill>
              <a:latin typeface="+mn-lt"/>
            </a:endParaRPr>
          </a:p>
        </p:txBody>
      </p:sp>
      <p:sp>
        <p:nvSpPr>
          <p:cNvPr id="4" name="Foliennummernplatzhalter 3">
            <a:extLst>
              <a:ext uri="{FF2B5EF4-FFF2-40B4-BE49-F238E27FC236}">
                <a16:creationId xmlns:a16="http://schemas.microsoft.com/office/drawing/2014/main" id="{1640F5C7-3D86-A744-82F4-B3A01304981A}"/>
              </a:ext>
            </a:extLst>
          </p:cNvPr>
          <p:cNvSpPr>
            <a:spLocks noGrp="1"/>
          </p:cNvSpPr>
          <p:nvPr>
            <p:ph type="sldNum" sz="quarter" idx="11"/>
          </p:nvPr>
        </p:nvSpPr>
        <p:spPr/>
        <p:txBody>
          <a:bodyPr/>
          <a:lstStyle/>
          <a:p>
            <a:fld id="{CE58CB1E-F828-4F11-99E0-327109AF9DA4}" type="slidenum">
              <a:rPr lang="de-DE" smtClean="0"/>
              <a:pPr/>
              <a:t>3</a:t>
            </a:fld>
            <a:endParaRPr lang="de-DE" dirty="0"/>
          </a:p>
        </p:txBody>
      </p:sp>
      <p:sp>
        <p:nvSpPr>
          <p:cNvPr id="5" name="Fußzeilenplatzhalter 4">
            <a:extLst>
              <a:ext uri="{FF2B5EF4-FFF2-40B4-BE49-F238E27FC236}">
                <a16:creationId xmlns:a16="http://schemas.microsoft.com/office/drawing/2014/main" id="{869FCF09-D8EB-F683-15B1-819A30665621}"/>
              </a:ext>
            </a:extLst>
          </p:cNvPr>
          <p:cNvSpPr>
            <a:spLocks noGrp="1"/>
          </p:cNvSpPr>
          <p:nvPr>
            <p:ph type="ftr" sz="quarter" idx="12"/>
          </p:nvPr>
        </p:nvSpPr>
        <p:spPr/>
        <p:txBody>
          <a:bodyPr/>
          <a:lstStyle/>
          <a:p>
            <a:r>
              <a:rPr lang="de-DE" dirty="0" err="1"/>
              <a:t>Your</a:t>
            </a:r>
            <a:r>
              <a:rPr lang="de-DE" dirty="0"/>
              <a:t> Name | </a:t>
            </a:r>
            <a:r>
              <a:rPr lang="de-DE" dirty="0" err="1"/>
              <a:t>Professorship</a:t>
            </a:r>
            <a:r>
              <a:rPr lang="de-DE" dirty="0"/>
              <a:t> </a:t>
            </a:r>
            <a:r>
              <a:rPr lang="de-DE" dirty="0" err="1"/>
              <a:t>of</a:t>
            </a:r>
            <a:r>
              <a:rPr lang="de-DE" dirty="0"/>
              <a:t> Digital </a:t>
            </a:r>
            <a:r>
              <a:rPr lang="de-DE" dirty="0" err="1"/>
              <a:t>Fabrication</a:t>
            </a:r>
            <a:r>
              <a:rPr lang="de-DE" dirty="0"/>
              <a:t> | Project Title</a:t>
            </a:r>
            <a:endParaRPr lang="en-US" dirty="0"/>
          </a:p>
        </p:txBody>
      </p:sp>
      <p:sp>
        <p:nvSpPr>
          <p:cNvPr id="3" name="Titel 2">
            <a:extLst>
              <a:ext uri="{FF2B5EF4-FFF2-40B4-BE49-F238E27FC236}">
                <a16:creationId xmlns:a16="http://schemas.microsoft.com/office/drawing/2014/main" id="{CB36410C-4DB4-2B38-7E8C-158E9020AA71}"/>
              </a:ext>
            </a:extLst>
          </p:cNvPr>
          <p:cNvSpPr>
            <a:spLocks noGrp="1"/>
          </p:cNvSpPr>
          <p:nvPr>
            <p:ph type="title"/>
          </p:nvPr>
        </p:nvSpPr>
        <p:spPr>
          <a:prstGeom prst="rect">
            <a:avLst/>
          </a:prstGeom>
        </p:spPr>
        <p:txBody>
          <a:bodyPr/>
          <a:lstStyle/>
          <a:p>
            <a:r>
              <a:rPr lang="de-DE" dirty="0"/>
              <a:t>Agenda</a:t>
            </a:r>
          </a:p>
        </p:txBody>
      </p:sp>
    </p:spTree>
    <p:extLst>
      <p:ext uri="{BB962C8B-B14F-4D97-AF65-F5344CB8AC3E}">
        <p14:creationId xmlns:p14="http://schemas.microsoft.com/office/powerpoint/2010/main" val="91539522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p:cNvSpPr>
            <a:spLocks noGrp="1"/>
          </p:cNvSpPr>
          <p:nvPr>
            <p:ph idx="1"/>
          </p:nvPr>
        </p:nvSpPr>
        <p:spPr/>
        <p:txBody>
          <a:bodyPr/>
          <a:lstStyle/>
          <a:p>
            <a:endParaRPr lang="en-US" dirty="0"/>
          </a:p>
          <a:p>
            <a:r>
              <a:rPr lang="en-US" dirty="0"/>
              <a:t>This slide master is valid for official presentations at TUM.</a:t>
            </a:r>
            <a:br>
              <a:rPr lang="en-US" dirty="0"/>
            </a:br>
            <a:endParaRPr lang="en-US" dirty="0"/>
          </a:p>
          <a:p>
            <a:r>
              <a:rPr lang="en-US" dirty="0"/>
              <a:t>It is important to make sure that we present ourselves in a consistent layout.
Please reduce deviations from the given layout to a minimum.</a:t>
            </a:r>
            <a:endParaRPr lang="de-DE" dirty="0"/>
          </a:p>
        </p:txBody>
      </p:sp>
      <p:sp>
        <p:nvSpPr>
          <p:cNvPr id="4" name="Foliennummernplatzhalter 3"/>
          <p:cNvSpPr>
            <a:spLocks noGrp="1"/>
          </p:cNvSpPr>
          <p:nvPr>
            <p:ph type="sldNum" sz="quarter" idx="11"/>
          </p:nvPr>
        </p:nvSpPr>
        <p:spPr/>
        <p:txBody>
          <a:bodyPr/>
          <a:lstStyle/>
          <a:p>
            <a:fld id="{CE58CB1E-F828-4F11-99E0-327109AF9DA4}" type="slidenum">
              <a:rPr lang="de-DE" smtClean="0"/>
              <a:pPr/>
              <a:t>4</a:t>
            </a:fld>
            <a:endParaRPr lang="de-DE" dirty="0"/>
          </a:p>
        </p:txBody>
      </p:sp>
      <p:sp>
        <p:nvSpPr>
          <p:cNvPr id="7" name="Fußzeilenplatzhalter 4"/>
          <p:cNvSpPr>
            <a:spLocks noGrp="1"/>
          </p:cNvSpPr>
          <p:nvPr>
            <p:ph type="ftr" sz="quarter" idx="12"/>
          </p:nvPr>
        </p:nvSpPr>
        <p:spPr/>
        <p:txBody>
          <a:bodyPr/>
          <a:lstStyle/>
          <a:p>
            <a:r>
              <a:rPr lang="de-DE" dirty="0" err="1"/>
              <a:t>Your</a:t>
            </a:r>
            <a:r>
              <a:rPr lang="de-DE" dirty="0"/>
              <a:t> Name | </a:t>
            </a:r>
            <a:r>
              <a:rPr lang="de-DE" dirty="0" err="1"/>
              <a:t>Professorship</a:t>
            </a:r>
            <a:r>
              <a:rPr lang="de-DE" dirty="0"/>
              <a:t> </a:t>
            </a:r>
            <a:r>
              <a:rPr lang="de-DE" dirty="0" err="1"/>
              <a:t>of</a:t>
            </a:r>
            <a:r>
              <a:rPr lang="de-DE" dirty="0"/>
              <a:t> Digital </a:t>
            </a:r>
            <a:r>
              <a:rPr lang="de-DE" dirty="0" err="1"/>
              <a:t>Fabrication</a:t>
            </a:r>
            <a:r>
              <a:rPr lang="de-DE" dirty="0"/>
              <a:t> | Project Title</a:t>
            </a:r>
            <a:endParaRPr lang="en-US" dirty="0"/>
          </a:p>
        </p:txBody>
      </p:sp>
      <p:sp>
        <p:nvSpPr>
          <p:cNvPr id="3" name="Titel 2"/>
          <p:cNvSpPr>
            <a:spLocks noGrp="1"/>
          </p:cNvSpPr>
          <p:nvPr>
            <p:ph type="title"/>
          </p:nvPr>
        </p:nvSpPr>
        <p:spPr>
          <a:prstGeom prst="rect">
            <a:avLst/>
          </a:prstGeom>
        </p:spPr>
        <p:txBody>
          <a:bodyPr/>
          <a:lstStyle/>
          <a:p>
            <a:r>
              <a:rPr lang="en-US" dirty="0"/>
              <a:t>Validity of the Master Slides</a:t>
            </a:r>
            <a:endParaRPr lang="de-DE" dirty="0"/>
          </a:p>
        </p:txBody>
      </p:sp>
      <p:sp>
        <p:nvSpPr>
          <p:cNvPr id="5" name="Rechteck 4">
            <a:extLst>
              <a:ext uri="{FF2B5EF4-FFF2-40B4-BE49-F238E27FC236}">
                <a16:creationId xmlns:a16="http://schemas.microsoft.com/office/drawing/2014/main" id="{9B45EECC-BCFD-E529-BFFD-DEE1CC3009A3}"/>
              </a:ext>
            </a:extLst>
          </p:cNvPr>
          <p:cNvSpPr/>
          <p:nvPr/>
        </p:nvSpPr>
        <p:spPr>
          <a:xfrm rot="1119162">
            <a:off x="275683" y="3641373"/>
            <a:ext cx="4326265" cy="307777"/>
          </a:xfrm>
          <a:prstGeom prst="rect">
            <a:avLst/>
          </a:prstGeom>
          <a:solidFill>
            <a:schemeClr val="accent4">
              <a:lumMod val="60000"/>
              <a:lumOff val="40000"/>
            </a:schemeClr>
          </a:solidFill>
        </p:spPr>
        <p:txBody>
          <a:bodyPr wrap="square" lIns="91440" tIns="45720" rIns="91440" bIns="45720">
            <a:spAutoFit/>
          </a:bodyPr>
          <a:lstStyle/>
          <a:p>
            <a:pPr algn="ctr"/>
            <a:r>
              <a:rPr lang="de-DE" sz="1400" b="0" cap="none" spc="0" dirty="0">
                <a:ln w="0"/>
                <a:solidFill>
                  <a:srgbClr val="FF0000"/>
                </a:solidFill>
              </a:rPr>
              <a:t>Add </a:t>
            </a:r>
            <a:r>
              <a:rPr lang="de-DE" sz="1400" b="0" cap="none" spc="0" dirty="0" err="1">
                <a:ln w="0"/>
                <a:solidFill>
                  <a:srgbClr val="FF0000"/>
                </a:solidFill>
              </a:rPr>
              <a:t>your</a:t>
            </a:r>
            <a:r>
              <a:rPr lang="de-DE" sz="1400" b="0" cap="none" spc="0" dirty="0">
                <a:ln w="0"/>
                <a:solidFill>
                  <a:srgbClr val="FF0000"/>
                </a:solidFill>
              </a:rPr>
              <a:t> Name in </a:t>
            </a:r>
            <a:r>
              <a:rPr lang="de-DE" sz="1400" dirty="0">
                <a:ln w="0">
                  <a:noFill/>
                </a:ln>
                <a:solidFill>
                  <a:srgbClr val="FF0000"/>
                </a:solidFill>
              </a:rPr>
              <a:t>&gt;View &gt;</a:t>
            </a:r>
            <a:r>
              <a:rPr lang="de-DE" sz="1400" dirty="0" err="1">
                <a:ln w="0">
                  <a:noFill/>
                </a:ln>
                <a:solidFill>
                  <a:srgbClr val="FF0000"/>
                </a:solidFill>
              </a:rPr>
              <a:t>SlideMaster</a:t>
            </a:r>
            <a:endParaRPr lang="de-DE" sz="1400" b="0" cap="none" spc="0" dirty="0">
              <a:ln w="0"/>
              <a:solidFill>
                <a:srgbClr val="FF0000"/>
              </a:solidFill>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p:cNvSpPr>
            <a:spLocks noGrp="1"/>
          </p:cNvSpPr>
          <p:nvPr>
            <p:ph idx="1"/>
          </p:nvPr>
        </p:nvSpPr>
        <p:spPr/>
        <p:txBody>
          <a:bodyPr/>
          <a:lstStyle/>
          <a:p>
            <a:endParaRPr lang="en-US" dirty="0"/>
          </a:p>
          <a:p>
            <a:r>
              <a:rPr lang="en-US" dirty="0"/>
              <a:t>The TUM Corporate Design Style Guide serves as the basis.</a:t>
            </a:r>
            <a:br>
              <a:rPr lang="en-US" dirty="0"/>
            </a:br>
            <a:endParaRPr lang="en-US" dirty="0"/>
          </a:p>
          <a:p>
            <a:r>
              <a:rPr lang="en-US" dirty="0"/>
              <a:t>The presentation template is optimized for good readability and clear presentation of information.</a:t>
            </a:r>
            <a:endParaRPr lang="de-DE" dirty="0"/>
          </a:p>
        </p:txBody>
      </p:sp>
      <p:sp>
        <p:nvSpPr>
          <p:cNvPr id="4" name="Foliennummernplatzhalter 3"/>
          <p:cNvSpPr>
            <a:spLocks noGrp="1"/>
          </p:cNvSpPr>
          <p:nvPr>
            <p:ph type="sldNum" sz="quarter" idx="11"/>
          </p:nvPr>
        </p:nvSpPr>
        <p:spPr/>
        <p:txBody>
          <a:bodyPr/>
          <a:lstStyle/>
          <a:p>
            <a:fld id="{CE58CB1E-F828-4F11-99E0-327109AF9DA4}" type="slidenum">
              <a:rPr lang="de-DE" smtClean="0"/>
              <a:pPr/>
              <a:t>5</a:t>
            </a:fld>
            <a:endParaRPr lang="de-DE" dirty="0"/>
          </a:p>
        </p:txBody>
      </p:sp>
      <p:sp>
        <p:nvSpPr>
          <p:cNvPr id="6" name="Fußzeilenplatzhalter 4"/>
          <p:cNvSpPr>
            <a:spLocks noGrp="1"/>
          </p:cNvSpPr>
          <p:nvPr>
            <p:ph type="ftr" sz="quarter" idx="12"/>
          </p:nvPr>
        </p:nvSpPr>
        <p:spPr/>
        <p:txBody>
          <a:bodyPr/>
          <a:lstStyle/>
          <a:p>
            <a:r>
              <a:rPr lang="de-DE" dirty="0" err="1"/>
              <a:t>Your</a:t>
            </a:r>
            <a:r>
              <a:rPr lang="de-DE" dirty="0"/>
              <a:t> Name | </a:t>
            </a:r>
            <a:r>
              <a:rPr lang="de-DE" dirty="0" err="1"/>
              <a:t>Professorship</a:t>
            </a:r>
            <a:r>
              <a:rPr lang="de-DE" dirty="0"/>
              <a:t> </a:t>
            </a:r>
            <a:r>
              <a:rPr lang="de-DE" dirty="0" err="1"/>
              <a:t>of</a:t>
            </a:r>
            <a:r>
              <a:rPr lang="de-DE" dirty="0"/>
              <a:t> Digital </a:t>
            </a:r>
            <a:r>
              <a:rPr lang="de-DE" dirty="0" err="1"/>
              <a:t>Fabrication</a:t>
            </a:r>
            <a:r>
              <a:rPr lang="de-DE" dirty="0"/>
              <a:t> | Project Title</a:t>
            </a:r>
            <a:endParaRPr lang="en-US" dirty="0"/>
          </a:p>
        </p:txBody>
      </p:sp>
      <p:sp>
        <p:nvSpPr>
          <p:cNvPr id="3" name="Titel 2"/>
          <p:cNvSpPr>
            <a:spLocks noGrp="1"/>
          </p:cNvSpPr>
          <p:nvPr>
            <p:ph type="title"/>
          </p:nvPr>
        </p:nvSpPr>
        <p:spPr>
          <a:prstGeom prst="rect">
            <a:avLst/>
          </a:prstGeom>
        </p:spPr>
        <p:txBody>
          <a:bodyPr/>
          <a:lstStyle/>
          <a:p>
            <a:r>
              <a:rPr lang="en-US" dirty="0"/>
              <a:t>Basis of the Master Slides</a:t>
            </a:r>
            <a:endParaRPr lang="de-DE"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a:extLst>
              <a:ext uri="{FF2B5EF4-FFF2-40B4-BE49-F238E27FC236}">
                <a16:creationId xmlns:a16="http://schemas.microsoft.com/office/drawing/2014/main" id="{16629CE6-3326-5ACC-A1B4-0CCC01956FB4}"/>
              </a:ext>
            </a:extLst>
          </p:cNvPr>
          <p:cNvSpPr>
            <a:spLocks noGrp="1"/>
          </p:cNvSpPr>
          <p:nvPr>
            <p:ph type="title"/>
          </p:nvPr>
        </p:nvSpPr>
        <p:spPr/>
        <p:txBody>
          <a:bodyPr/>
          <a:lstStyle/>
          <a:p>
            <a:endParaRPr lang="de-DE"/>
          </a:p>
        </p:txBody>
      </p:sp>
    </p:spTree>
    <p:extLst>
      <p:ext uri="{BB962C8B-B14F-4D97-AF65-F5344CB8AC3E}">
        <p14:creationId xmlns:p14="http://schemas.microsoft.com/office/powerpoint/2010/main" val="77878779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p:cNvSpPr>
            <a:spLocks noGrp="1"/>
          </p:cNvSpPr>
          <p:nvPr>
            <p:ph idx="1"/>
          </p:nvPr>
        </p:nvSpPr>
        <p:spPr/>
        <p:txBody>
          <a:bodyPr/>
          <a:lstStyle/>
          <a:p>
            <a:endParaRPr lang="en-US" dirty="0"/>
          </a:p>
          <a:p>
            <a:endParaRPr lang="en-US" dirty="0"/>
          </a:p>
          <a:p>
            <a:r>
              <a:rPr lang="en-US" dirty="0"/>
              <a:t>The TUM Corporate Design Style Guide serves as the basis.</a:t>
            </a:r>
            <a:br>
              <a:rPr lang="en-US" dirty="0"/>
            </a:br>
            <a:endParaRPr lang="en-US" dirty="0"/>
          </a:p>
          <a:p>
            <a:r>
              <a:rPr lang="en-US" dirty="0"/>
              <a:t>The presentation template is optimized for good readability and clear presentation of information.</a:t>
            </a:r>
            <a:endParaRPr lang="de-DE" dirty="0"/>
          </a:p>
        </p:txBody>
      </p:sp>
      <p:sp>
        <p:nvSpPr>
          <p:cNvPr id="4" name="Foliennummernplatzhalter 3"/>
          <p:cNvSpPr>
            <a:spLocks noGrp="1"/>
          </p:cNvSpPr>
          <p:nvPr>
            <p:ph type="sldNum" sz="quarter" idx="11"/>
          </p:nvPr>
        </p:nvSpPr>
        <p:spPr/>
        <p:txBody>
          <a:bodyPr/>
          <a:lstStyle/>
          <a:p>
            <a:fld id="{CE58CB1E-F828-4F11-99E0-327109AF9DA4}" type="slidenum">
              <a:rPr lang="de-DE" smtClean="0"/>
              <a:pPr/>
              <a:t>7</a:t>
            </a:fld>
            <a:endParaRPr lang="de-DE" dirty="0"/>
          </a:p>
        </p:txBody>
      </p:sp>
      <p:sp>
        <p:nvSpPr>
          <p:cNvPr id="6" name="Fußzeilenplatzhalter 4"/>
          <p:cNvSpPr>
            <a:spLocks noGrp="1"/>
          </p:cNvSpPr>
          <p:nvPr>
            <p:ph type="ftr" sz="quarter" idx="12"/>
          </p:nvPr>
        </p:nvSpPr>
        <p:spPr/>
        <p:txBody>
          <a:bodyPr/>
          <a:lstStyle/>
          <a:p>
            <a:r>
              <a:rPr lang="de-DE" dirty="0" err="1"/>
              <a:t>Your</a:t>
            </a:r>
            <a:r>
              <a:rPr lang="de-DE" dirty="0"/>
              <a:t> Name | </a:t>
            </a:r>
            <a:r>
              <a:rPr lang="de-DE" dirty="0" err="1"/>
              <a:t>Professorship</a:t>
            </a:r>
            <a:r>
              <a:rPr lang="de-DE" dirty="0"/>
              <a:t> </a:t>
            </a:r>
            <a:r>
              <a:rPr lang="de-DE" dirty="0" err="1"/>
              <a:t>of</a:t>
            </a:r>
            <a:r>
              <a:rPr lang="de-DE" dirty="0"/>
              <a:t> Digital </a:t>
            </a:r>
            <a:r>
              <a:rPr lang="de-DE" dirty="0" err="1"/>
              <a:t>Fabrication</a:t>
            </a:r>
            <a:r>
              <a:rPr lang="de-DE" dirty="0"/>
              <a:t> | Project Title</a:t>
            </a:r>
            <a:endParaRPr lang="en-US" dirty="0"/>
          </a:p>
        </p:txBody>
      </p:sp>
      <p:sp>
        <p:nvSpPr>
          <p:cNvPr id="3" name="Titel 2"/>
          <p:cNvSpPr>
            <a:spLocks noGrp="1"/>
          </p:cNvSpPr>
          <p:nvPr>
            <p:ph type="title"/>
          </p:nvPr>
        </p:nvSpPr>
        <p:spPr>
          <a:prstGeom prst="rect">
            <a:avLst/>
          </a:prstGeom>
        </p:spPr>
        <p:txBody>
          <a:bodyPr/>
          <a:lstStyle/>
          <a:p>
            <a:r>
              <a:rPr lang="en-US" dirty="0"/>
              <a:t>Here is a Headline</a:t>
            </a:r>
            <a:br>
              <a:rPr lang="en-US" dirty="0"/>
            </a:br>
            <a:r>
              <a:rPr lang="en-US" dirty="0"/>
              <a:t>max. 2 lines</a:t>
            </a:r>
            <a:endParaRPr lang="de-DE"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p:cNvSpPr>
            <a:spLocks noGrp="1"/>
          </p:cNvSpPr>
          <p:nvPr>
            <p:ph idx="1"/>
          </p:nvPr>
        </p:nvSpPr>
        <p:spPr/>
        <p:txBody>
          <a:bodyPr/>
          <a:lstStyle/>
          <a:p>
            <a:r>
              <a:rPr lang="en-US" dirty="0"/>
              <a:t>The basic principle is to convey information in the best possible way. Above all, the font must be uniform and legible for everyone in the room.</a:t>
            </a:r>
          </a:p>
          <a:p>
            <a:r>
              <a:rPr lang="en-US" dirty="0"/>
              <a:t>
Font: Arial
Font sizes: 25 | 18 | 14 | 11
Line spacing: 1.15mm</a:t>
            </a:r>
          </a:p>
          <a:p>
            <a:r>
              <a:rPr lang="en-US" dirty="0"/>
              <a:t>
The settings are set as default in the text fields and text field templates of this ppt master. For charts and tables, the font size may need to be adjusted. For markups in the body text, bold can also be marked. If the distance is large or the presentation medium is small, the font size can be increased proportionally if necessary.</a:t>
            </a:r>
            <a:endParaRPr lang="de-DE" dirty="0"/>
          </a:p>
        </p:txBody>
      </p:sp>
      <p:sp>
        <p:nvSpPr>
          <p:cNvPr id="4" name="Foliennummernplatzhalter 3"/>
          <p:cNvSpPr>
            <a:spLocks noGrp="1"/>
          </p:cNvSpPr>
          <p:nvPr>
            <p:ph type="sldNum" sz="quarter" idx="11"/>
          </p:nvPr>
        </p:nvSpPr>
        <p:spPr/>
        <p:txBody>
          <a:bodyPr/>
          <a:lstStyle/>
          <a:p>
            <a:fld id="{CE58CB1E-F828-4F11-99E0-327109AF9DA4}" type="slidenum">
              <a:rPr lang="de-DE" smtClean="0"/>
              <a:pPr/>
              <a:t>8</a:t>
            </a:fld>
            <a:endParaRPr lang="de-DE" dirty="0"/>
          </a:p>
        </p:txBody>
      </p:sp>
      <p:sp>
        <p:nvSpPr>
          <p:cNvPr id="6" name="Fußzeilenplatzhalter 4"/>
          <p:cNvSpPr>
            <a:spLocks noGrp="1"/>
          </p:cNvSpPr>
          <p:nvPr>
            <p:ph type="ftr" sz="quarter" idx="12"/>
          </p:nvPr>
        </p:nvSpPr>
        <p:spPr/>
        <p:txBody>
          <a:bodyPr/>
          <a:lstStyle/>
          <a:p>
            <a:r>
              <a:rPr lang="de-DE" dirty="0" err="1"/>
              <a:t>Your</a:t>
            </a:r>
            <a:r>
              <a:rPr lang="de-DE" dirty="0"/>
              <a:t> Name | </a:t>
            </a:r>
            <a:r>
              <a:rPr lang="de-DE" dirty="0" err="1"/>
              <a:t>Professorship</a:t>
            </a:r>
            <a:r>
              <a:rPr lang="de-DE" dirty="0"/>
              <a:t> </a:t>
            </a:r>
            <a:r>
              <a:rPr lang="de-DE" dirty="0" err="1"/>
              <a:t>of</a:t>
            </a:r>
            <a:r>
              <a:rPr lang="de-DE" dirty="0"/>
              <a:t> Digital </a:t>
            </a:r>
            <a:r>
              <a:rPr lang="de-DE" dirty="0" err="1"/>
              <a:t>Fabrication</a:t>
            </a:r>
            <a:r>
              <a:rPr lang="de-DE" dirty="0"/>
              <a:t> | Project Title</a:t>
            </a:r>
            <a:endParaRPr lang="en-US" dirty="0"/>
          </a:p>
        </p:txBody>
      </p:sp>
      <p:sp>
        <p:nvSpPr>
          <p:cNvPr id="3" name="Titel 2"/>
          <p:cNvSpPr>
            <a:spLocks noGrp="1"/>
          </p:cNvSpPr>
          <p:nvPr>
            <p:ph type="title"/>
          </p:nvPr>
        </p:nvSpPr>
        <p:spPr>
          <a:prstGeom prst="rect">
            <a:avLst/>
          </a:prstGeom>
        </p:spPr>
        <p:txBody>
          <a:bodyPr/>
          <a:lstStyle/>
          <a:p>
            <a:r>
              <a:rPr lang="de-DE" dirty="0"/>
              <a:t>Schrift</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p:cNvSpPr>
            <a:spLocks noGrp="1"/>
          </p:cNvSpPr>
          <p:nvPr>
            <p:ph idx="1"/>
          </p:nvPr>
        </p:nvSpPr>
        <p:spPr/>
        <p:txBody>
          <a:bodyPr/>
          <a:lstStyle/>
          <a:p>
            <a:r>
              <a:rPr lang="en-US" dirty="0"/>
              <a:t>The first thing to do is to work with black and white.</a:t>
            </a:r>
            <a:br>
              <a:rPr lang="en-US" dirty="0"/>
            </a:br>
            <a:r>
              <a:rPr lang="en-US" dirty="0"/>
              <a:t>For more elaborate representations, colors should be used wisely and to the smallest possible extent.</a:t>
            </a:r>
            <a:br>
              <a:rPr lang="en-US" dirty="0"/>
            </a:br>
            <a:r>
              <a:rPr lang="en-US" dirty="0"/>
              <a:t>In this slide master, the color palette is fixed.</a:t>
            </a:r>
          </a:p>
          <a:p>
            <a:r>
              <a:rPr lang="en-US" dirty="0"/>
              <a:t>
Work with the primary colors first.
</a:t>
            </a:r>
          </a:p>
          <a:p>
            <a:endParaRPr lang="en-US" dirty="0"/>
          </a:p>
          <a:p>
            <a:r>
              <a:rPr lang="en-US" dirty="0"/>
              <a:t>For e.g. complex diagrams, secondary colors are still available.
</a:t>
            </a:r>
          </a:p>
          <a:p>
            <a:endParaRPr lang="en-US" dirty="0"/>
          </a:p>
          <a:p>
            <a:r>
              <a:rPr lang="en-US" dirty="0"/>
              <a:t>The accent colors are not used much.</a:t>
            </a:r>
            <a:endParaRPr lang="de-DE" dirty="0"/>
          </a:p>
        </p:txBody>
      </p:sp>
      <p:sp>
        <p:nvSpPr>
          <p:cNvPr id="4" name="Foliennummernplatzhalter 3"/>
          <p:cNvSpPr>
            <a:spLocks noGrp="1"/>
          </p:cNvSpPr>
          <p:nvPr>
            <p:ph type="sldNum" sz="quarter" idx="11"/>
          </p:nvPr>
        </p:nvSpPr>
        <p:spPr/>
        <p:txBody>
          <a:bodyPr/>
          <a:lstStyle/>
          <a:p>
            <a:fld id="{CE58CB1E-F828-4F11-99E0-327109AF9DA4}" type="slidenum">
              <a:rPr lang="de-DE" smtClean="0"/>
              <a:pPr/>
              <a:t>9</a:t>
            </a:fld>
            <a:endParaRPr lang="de-DE" dirty="0"/>
          </a:p>
        </p:txBody>
      </p:sp>
      <p:sp>
        <p:nvSpPr>
          <p:cNvPr id="19" name="Fußzeilenplatzhalter 4"/>
          <p:cNvSpPr>
            <a:spLocks noGrp="1"/>
          </p:cNvSpPr>
          <p:nvPr>
            <p:ph type="ftr" sz="quarter" idx="12"/>
          </p:nvPr>
        </p:nvSpPr>
        <p:spPr/>
        <p:txBody>
          <a:bodyPr/>
          <a:lstStyle/>
          <a:p>
            <a:r>
              <a:rPr lang="de-DE" dirty="0" err="1"/>
              <a:t>Your</a:t>
            </a:r>
            <a:r>
              <a:rPr lang="de-DE" dirty="0"/>
              <a:t> Name | </a:t>
            </a:r>
            <a:r>
              <a:rPr lang="de-DE" dirty="0" err="1"/>
              <a:t>Professorship</a:t>
            </a:r>
            <a:r>
              <a:rPr lang="de-DE" dirty="0"/>
              <a:t> </a:t>
            </a:r>
            <a:r>
              <a:rPr lang="de-DE" dirty="0" err="1"/>
              <a:t>of</a:t>
            </a:r>
            <a:r>
              <a:rPr lang="de-DE" dirty="0"/>
              <a:t> Digital </a:t>
            </a:r>
            <a:r>
              <a:rPr lang="de-DE" dirty="0" err="1"/>
              <a:t>Fabrication</a:t>
            </a:r>
            <a:r>
              <a:rPr lang="de-DE" dirty="0"/>
              <a:t> | Project Title</a:t>
            </a:r>
            <a:endParaRPr lang="en-US" dirty="0"/>
          </a:p>
        </p:txBody>
      </p:sp>
      <p:sp>
        <p:nvSpPr>
          <p:cNvPr id="3" name="Titel 2"/>
          <p:cNvSpPr>
            <a:spLocks noGrp="1"/>
          </p:cNvSpPr>
          <p:nvPr>
            <p:ph type="title"/>
          </p:nvPr>
        </p:nvSpPr>
        <p:spPr>
          <a:prstGeom prst="rect">
            <a:avLst/>
          </a:prstGeom>
        </p:spPr>
        <p:txBody>
          <a:bodyPr/>
          <a:lstStyle/>
          <a:p>
            <a:r>
              <a:rPr lang="de-DE" dirty="0"/>
              <a:t>Colours</a:t>
            </a:r>
          </a:p>
        </p:txBody>
      </p:sp>
      <p:sp>
        <p:nvSpPr>
          <p:cNvPr id="14" name="Rechteck 13"/>
          <p:cNvSpPr/>
          <p:nvPr/>
        </p:nvSpPr>
        <p:spPr>
          <a:xfrm>
            <a:off x="321735" y="3193868"/>
            <a:ext cx="855132" cy="18414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lnSpc>
                <a:spcPct val="114000"/>
              </a:lnSpc>
            </a:pPr>
            <a:endParaRPr lang="de-DE" dirty="0">
              <a:solidFill>
                <a:schemeClr val="accent1"/>
              </a:solidFill>
            </a:endParaRPr>
          </a:p>
        </p:txBody>
      </p:sp>
      <p:sp>
        <p:nvSpPr>
          <p:cNvPr id="24" name="Rechteck 23"/>
          <p:cNvSpPr/>
          <p:nvPr/>
        </p:nvSpPr>
        <p:spPr>
          <a:xfrm>
            <a:off x="1295402" y="3193868"/>
            <a:ext cx="855132" cy="184148"/>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lnSpc>
                <a:spcPct val="114000"/>
              </a:lnSpc>
            </a:pPr>
            <a:endParaRPr lang="de-DE" dirty="0">
              <a:solidFill>
                <a:schemeClr val="tx1"/>
              </a:solidFill>
            </a:endParaRPr>
          </a:p>
        </p:txBody>
      </p:sp>
      <p:sp>
        <p:nvSpPr>
          <p:cNvPr id="25" name="Rechteck 24"/>
          <p:cNvSpPr/>
          <p:nvPr/>
        </p:nvSpPr>
        <p:spPr>
          <a:xfrm>
            <a:off x="2260602" y="3193868"/>
            <a:ext cx="855132" cy="184148"/>
          </a:xfrm>
          <a:prstGeom prst="rect">
            <a:avLst/>
          </a:prstGeom>
          <a:solidFill>
            <a:schemeClr val="bg1"/>
          </a:solidFill>
          <a:ln w="6350" cap="flat" cmpd="sng" algn="ctr">
            <a:solidFill>
              <a:schemeClr val="tx1"/>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lnSpc>
                <a:spcPct val="114000"/>
              </a:lnSpc>
            </a:pPr>
            <a:endParaRPr lang="de-DE" dirty="0"/>
          </a:p>
        </p:txBody>
      </p:sp>
      <p:sp>
        <p:nvSpPr>
          <p:cNvPr id="26" name="Rechteck 25"/>
          <p:cNvSpPr/>
          <p:nvPr/>
        </p:nvSpPr>
        <p:spPr>
          <a:xfrm>
            <a:off x="321735" y="3905068"/>
            <a:ext cx="855132" cy="18414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lnSpc>
                <a:spcPct val="114000"/>
              </a:lnSpc>
            </a:pPr>
            <a:endParaRPr lang="de-DE" dirty="0"/>
          </a:p>
        </p:txBody>
      </p:sp>
      <p:sp>
        <p:nvSpPr>
          <p:cNvPr id="27" name="Rechteck 26"/>
          <p:cNvSpPr/>
          <p:nvPr/>
        </p:nvSpPr>
        <p:spPr>
          <a:xfrm>
            <a:off x="1295402" y="3905068"/>
            <a:ext cx="855132" cy="18414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lnSpc>
                <a:spcPct val="114000"/>
              </a:lnSpc>
            </a:pPr>
            <a:endParaRPr lang="de-DE" dirty="0"/>
          </a:p>
        </p:txBody>
      </p:sp>
      <p:sp>
        <p:nvSpPr>
          <p:cNvPr id="28" name="Rechteck 27"/>
          <p:cNvSpPr/>
          <p:nvPr/>
        </p:nvSpPr>
        <p:spPr>
          <a:xfrm>
            <a:off x="2260602" y="3905068"/>
            <a:ext cx="855132" cy="184148"/>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lnSpc>
                <a:spcPct val="114000"/>
              </a:lnSpc>
            </a:pPr>
            <a:endParaRPr lang="de-DE" dirty="0"/>
          </a:p>
        </p:txBody>
      </p:sp>
      <p:sp>
        <p:nvSpPr>
          <p:cNvPr id="29" name="Rechteck 28"/>
          <p:cNvSpPr/>
          <p:nvPr/>
        </p:nvSpPr>
        <p:spPr>
          <a:xfrm>
            <a:off x="3225802" y="3905068"/>
            <a:ext cx="855132" cy="184148"/>
          </a:xfrm>
          <a:prstGeom prst="rect">
            <a:avLst/>
          </a:prstGeom>
          <a:solidFill>
            <a:srgbClr val="99999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lnSpc>
                <a:spcPct val="114000"/>
              </a:lnSpc>
            </a:pPr>
            <a:endParaRPr lang="de-DE" dirty="0"/>
          </a:p>
        </p:txBody>
      </p:sp>
      <p:sp>
        <p:nvSpPr>
          <p:cNvPr id="36" name="Rechteck 35"/>
          <p:cNvSpPr/>
          <p:nvPr/>
        </p:nvSpPr>
        <p:spPr>
          <a:xfrm>
            <a:off x="321735" y="4184346"/>
            <a:ext cx="855132" cy="184148"/>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lnSpc>
                <a:spcPct val="114000"/>
              </a:lnSpc>
            </a:pPr>
            <a:endParaRPr lang="de-DE" dirty="0"/>
          </a:p>
        </p:txBody>
      </p:sp>
      <p:sp>
        <p:nvSpPr>
          <p:cNvPr id="37" name="Rechteck 36"/>
          <p:cNvSpPr/>
          <p:nvPr/>
        </p:nvSpPr>
        <p:spPr>
          <a:xfrm>
            <a:off x="1295402" y="4184346"/>
            <a:ext cx="855132" cy="18414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lnSpc>
                <a:spcPct val="114000"/>
              </a:lnSpc>
            </a:pPr>
            <a:endParaRPr lang="de-DE" dirty="0"/>
          </a:p>
        </p:txBody>
      </p:sp>
      <p:sp>
        <p:nvSpPr>
          <p:cNvPr id="38" name="Rechteck 37"/>
          <p:cNvSpPr/>
          <p:nvPr/>
        </p:nvSpPr>
        <p:spPr>
          <a:xfrm>
            <a:off x="2260602" y="4184346"/>
            <a:ext cx="855132" cy="184148"/>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lnSpc>
                <a:spcPct val="114000"/>
              </a:lnSpc>
            </a:pPr>
            <a:endParaRPr lang="de-DE" dirty="0"/>
          </a:p>
        </p:txBody>
      </p:sp>
    </p:spTree>
  </p:cSld>
  <p:clrMapOvr>
    <a:masterClrMapping/>
  </p:clrMapOvr>
</p:sld>
</file>

<file path=ppt/theme/theme1.xml><?xml version="1.0" encoding="utf-8"?>
<a:theme xmlns:a="http://schemas.openxmlformats.org/drawingml/2006/main" name="Title Money Shot">
  <a:themeElements>
    <a:clrScheme name="TUM">
      <a:dk1>
        <a:sysClr val="windowText" lastClr="000000"/>
      </a:dk1>
      <a:lt1>
        <a:sysClr val="window" lastClr="FFFFFF"/>
      </a:lt1>
      <a:dk2>
        <a:srgbClr val="0065BD"/>
      </a:dk2>
      <a:lt2>
        <a:srgbClr val="EEECE1"/>
      </a:lt2>
      <a:accent1>
        <a:srgbClr val="005293"/>
      </a:accent1>
      <a:accent2>
        <a:srgbClr val="98C6EA"/>
      </a:accent2>
      <a:accent3>
        <a:srgbClr val="64A0C8"/>
      </a:accent3>
      <a:accent4>
        <a:srgbClr val="DAD7CB"/>
      </a:accent4>
      <a:accent5>
        <a:srgbClr val="A2AD00"/>
      </a:accent5>
      <a:accent6>
        <a:srgbClr val="E37222"/>
      </a:accent6>
      <a:hlink>
        <a:srgbClr val="0000FF"/>
      </a:hlink>
      <a:folHlink>
        <a:srgbClr val="800080"/>
      </a:folHlink>
    </a:clrScheme>
    <a:fontScheme name="TUM Arial">
      <a:majorFont>
        <a:latin typeface="Arial"/>
        <a:ea typeface=""/>
        <a:cs typeface=""/>
      </a:majorFont>
      <a:minorFont>
        <a:latin typeface="Arial"/>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a:noFill/>
        </a:ln>
      </a:spPr>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defPPr>
          <a:lnSpc>
            <a:spcPct val="114000"/>
          </a:lnSpc>
          <a:defRPr dirty="0" smtClean="0"/>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square" lIns="0" tIns="0" rIns="0" bIns="0" rtlCol="0">
        <a:spAutoFit/>
      </a:bodyPr>
      <a:lstStyle>
        <a:defPPr>
          <a:lnSpc>
            <a:spcPct val="114000"/>
          </a:lnSpc>
          <a:defRPr sz="1600" dirty="0" err="1" smtClean="0">
            <a:latin typeface="+mn-lt"/>
          </a:defRPr>
        </a:defPPr>
      </a:lstStyle>
    </a:txDef>
  </a:objectDefaults>
  <a:extraClrSchemeLst/>
  <a:extLst>
    <a:ext uri="{05A4C25C-085E-4340-85A3-A5531E510DB2}">
      <thm15:themeFamily xmlns:thm15="http://schemas.microsoft.com/office/thememl/2012/main" name="Präsentation22" id="{F266FCC4-7D6D-1F4C-B467-8A21D017BCEF}" vid="{BD7862EB-E8D6-994B-BBF4-6CC3FFF92DD2}"/>
    </a:ext>
  </a:extLst>
</a:theme>
</file>

<file path=ppt/theme/theme2.xml><?xml version="1.0" encoding="utf-8"?>
<a:theme xmlns:a="http://schemas.openxmlformats.org/drawingml/2006/main" name="Title White">
  <a:themeElements>
    <a:clrScheme name="TUM">
      <a:dk1>
        <a:sysClr val="windowText" lastClr="000000"/>
      </a:dk1>
      <a:lt1>
        <a:sysClr val="window" lastClr="FFFFFF"/>
      </a:lt1>
      <a:dk2>
        <a:srgbClr val="0065BD"/>
      </a:dk2>
      <a:lt2>
        <a:srgbClr val="EEECE1"/>
      </a:lt2>
      <a:accent1>
        <a:srgbClr val="005293"/>
      </a:accent1>
      <a:accent2>
        <a:srgbClr val="98C6EA"/>
      </a:accent2>
      <a:accent3>
        <a:srgbClr val="64A0C8"/>
      </a:accent3>
      <a:accent4>
        <a:srgbClr val="DAD7CB"/>
      </a:accent4>
      <a:accent5>
        <a:srgbClr val="A2AD00"/>
      </a:accent5>
      <a:accent6>
        <a:srgbClr val="E37222"/>
      </a:accent6>
      <a:hlink>
        <a:srgbClr val="0000FF"/>
      </a:hlink>
      <a:folHlink>
        <a:srgbClr val="800080"/>
      </a:folHlink>
    </a:clrScheme>
    <a:fontScheme name="TUM Arial">
      <a:majorFont>
        <a:latin typeface="Arial"/>
        <a:ea typeface=""/>
        <a:cs typeface=""/>
      </a:majorFont>
      <a:minorFont>
        <a:latin typeface="Arial"/>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a:noFill/>
        </a:ln>
      </a:spPr>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defPPr>
          <a:lnSpc>
            <a:spcPct val="114000"/>
          </a:lnSpc>
          <a:defRPr dirty="0" smtClean="0"/>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square" lIns="0" tIns="0" rIns="0" bIns="0" rtlCol="0">
        <a:spAutoFit/>
      </a:bodyPr>
      <a:lstStyle>
        <a:defPPr>
          <a:lnSpc>
            <a:spcPct val="114000"/>
          </a:lnSpc>
          <a:defRPr sz="1600" dirty="0" err="1" smtClean="0">
            <a:latin typeface="+mn-lt"/>
          </a:defRPr>
        </a:defPPr>
      </a:lstStyle>
    </a:txDef>
  </a:objectDefaults>
  <a:extraClrSchemeLst/>
  <a:extLst>
    <a:ext uri="{05A4C25C-085E-4340-85A3-A5531E510DB2}">
      <thm15:themeFamily xmlns:thm15="http://schemas.microsoft.com/office/thememl/2012/main" name="Präsentation22" id="{F266FCC4-7D6D-1F4C-B467-8A21D017BCEF}" vid="{16AD8073-F55B-9144-802C-46456E9E217B}"/>
    </a:ext>
  </a:extLst>
</a:theme>
</file>

<file path=ppt/theme/theme3.xml><?xml version="1.0" encoding="utf-8"?>
<a:theme xmlns:a="http://schemas.openxmlformats.org/drawingml/2006/main" name="Inhalt">
  <a:themeElements>
    <a:clrScheme name="TUM">
      <a:dk1>
        <a:sysClr val="windowText" lastClr="000000"/>
      </a:dk1>
      <a:lt1>
        <a:sysClr val="window" lastClr="FFFFFF"/>
      </a:lt1>
      <a:dk2>
        <a:srgbClr val="003359"/>
      </a:dk2>
      <a:lt2>
        <a:srgbClr val="0065BD"/>
      </a:lt2>
      <a:accent1>
        <a:srgbClr val="005293"/>
      </a:accent1>
      <a:accent2>
        <a:srgbClr val="64A0C8"/>
      </a:accent2>
      <a:accent3>
        <a:srgbClr val="98C6EA"/>
      </a:accent3>
      <a:accent4>
        <a:srgbClr val="A2AD00"/>
      </a:accent4>
      <a:accent5>
        <a:srgbClr val="E37222"/>
      </a:accent5>
      <a:accent6>
        <a:srgbClr val="DAD7CB"/>
      </a:accent6>
      <a:hlink>
        <a:srgbClr val="0000FF"/>
      </a:hlink>
      <a:folHlink>
        <a:srgbClr val="800080"/>
      </a:folHlink>
    </a:clrScheme>
    <a:fontScheme name="TUM Arial">
      <a:majorFont>
        <a:latin typeface="Arial"/>
        <a:ea typeface=""/>
        <a:cs typeface=""/>
      </a:majorFont>
      <a:minorFont>
        <a:latin typeface="Arial"/>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a:noFill/>
        </a:ln>
      </a:spPr>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defPPr>
          <a:lnSpc>
            <a:spcPct val="114000"/>
          </a:lnSpc>
          <a:defRPr dirty="0" smtClean="0"/>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square" lIns="0" tIns="0" rIns="0" bIns="0" rtlCol="0">
        <a:spAutoFit/>
      </a:bodyPr>
      <a:lstStyle>
        <a:defPPr>
          <a:lnSpc>
            <a:spcPct val="114000"/>
          </a:lnSpc>
          <a:defRPr sz="1600" dirty="0" err="1" smtClean="0">
            <a:latin typeface="+mn-lt"/>
          </a:defRPr>
        </a:defPPr>
      </a:lstStyle>
    </a:txDef>
  </a:objectDefaults>
  <a:extraClrSchemeLst/>
  <a:extLst>
    <a:ext uri="{05A4C25C-085E-4340-85A3-A5531E510DB2}">
      <thm15:themeFamily xmlns:thm15="http://schemas.microsoft.com/office/thememl/2012/main" name="Präsentation22" id="{F266FCC4-7D6D-1F4C-B467-8A21D017BCEF}" vid="{741D405E-8307-9B40-9F97-3F5DAC837EF3}"/>
    </a:ext>
  </a:extLst>
</a:theme>
</file>

<file path=ppt/theme/theme4.xml><?xml version="1.0" encoding="utf-8"?>
<a:theme xmlns:a="http://schemas.openxmlformats.org/drawingml/2006/main" name="Kapiteltrenner blau">
  <a:themeElements>
    <a:clrScheme name="TUM">
      <a:dk1>
        <a:sysClr val="windowText" lastClr="000000"/>
      </a:dk1>
      <a:lt1>
        <a:sysClr val="window" lastClr="FFFFFF"/>
      </a:lt1>
      <a:dk2>
        <a:srgbClr val="0065BD"/>
      </a:dk2>
      <a:lt2>
        <a:srgbClr val="EEECE1"/>
      </a:lt2>
      <a:accent1>
        <a:srgbClr val="005293"/>
      </a:accent1>
      <a:accent2>
        <a:srgbClr val="98C6EA"/>
      </a:accent2>
      <a:accent3>
        <a:srgbClr val="64A0C8"/>
      </a:accent3>
      <a:accent4>
        <a:srgbClr val="DAD7CB"/>
      </a:accent4>
      <a:accent5>
        <a:srgbClr val="A2AD00"/>
      </a:accent5>
      <a:accent6>
        <a:srgbClr val="E37222"/>
      </a:accent6>
      <a:hlink>
        <a:srgbClr val="0000FF"/>
      </a:hlink>
      <a:folHlink>
        <a:srgbClr val="800080"/>
      </a:folHlink>
    </a:clrScheme>
    <a:fontScheme name="TUM Arial">
      <a:majorFont>
        <a:latin typeface="Arial"/>
        <a:ea typeface=""/>
        <a:cs typeface=""/>
      </a:majorFont>
      <a:minorFont>
        <a:latin typeface="Arial"/>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a:noFill/>
        </a:ln>
      </a:spPr>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defPPr>
          <a:lnSpc>
            <a:spcPct val="114000"/>
          </a:lnSpc>
          <a:defRPr dirty="0" smtClean="0"/>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square" lIns="0" tIns="0" rIns="0" bIns="0" rtlCol="0">
        <a:spAutoFit/>
      </a:bodyPr>
      <a:lstStyle>
        <a:defPPr>
          <a:lnSpc>
            <a:spcPct val="114000"/>
          </a:lnSpc>
          <a:defRPr sz="1600" dirty="0" err="1" smtClean="0">
            <a:latin typeface="+mn-lt"/>
          </a:defRPr>
        </a:defPPr>
      </a:lstStyle>
    </a:txDef>
  </a:objectDefaults>
  <a:extraClrSchemeLst/>
  <a:extLst>
    <a:ext uri="{05A4C25C-085E-4340-85A3-A5531E510DB2}">
      <thm15:themeFamily xmlns:thm15="http://schemas.microsoft.com/office/thememl/2012/main" name="Präsentation22" id="{F266FCC4-7D6D-1F4C-B467-8A21D017BCEF}" vid="{4BFAB656-7532-6C41-9541-858AFF7D6765}"/>
    </a:ext>
  </a:extLst>
</a:theme>
</file>

<file path=ppt/theme/theme5.xml><?xml version="1.0" encoding="utf-8"?>
<a:theme xmlns:a="http://schemas.openxmlformats.org/drawingml/2006/main" name="Kapiteltrenner schwarz">
  <a:themeElements>
    <a:clrScheme name="TUM">
      <a:dk1>
        <a:sysClr val="windowText" lastClr="000000"/>
      </a:dk1>
      <a:lt1>
        <a:sysClr val="window" lastClr="FFFFFF"/>
      </a:lt1>
      <a:dk2>
        <a:srgbClr val="0065BD"/>
      </a:dk2>
      <a:lt2>
        <a:srgbClr val="EEECE1"/>
      </a:lt2>
      <a:accent1>
        <a:srgbClr val="005293"/>
      </a:accent1>
      <a:accent2>
        <a:srgbClr val="98C6EA"/>
      </a:accent2>
      <a:accent3>
        <a:srgbClr val="64A0C8"/>
      </a:accent3>
      <a:accent4>
        <a:srgbClr val="DAD7CB"/>
      </a:accent4>
      <a:accent5>
        <a:srgbClr val="A2AD00"/>
      </a:accent5>
      <a:accent6>
        <a:srgbClr val="E37222"/>
      </a:accent6>
      <a:hlink>
        <a:srgbClr val="0000FF"/>
      </a:hlink>
      <a:folHlink>
        <a:srgbClr val="800080"/>
      </a:folHlink>
    </a:clrScheme>
    <a:fontScheme name="TUM Arial">
      <a:majorFont>
        <a:latin typeface="Arial"/>
        <a:ea typeface=""/>
        <a:cs typeface=""/>
      </a:majorFont>
      <a:minorFont>
        <a:latin typeface="Arial"/>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a:noFill/>
        </a:ln>
      </a:spPr>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defPPr>
          <a:lnSpc>
            <a:spcPct val="114000"/>
          </a:lnSpc>
          <a:defRPr dirty="0" smtClean="0"/>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square" lIns="0" tIns="0" rIns="0" bIns="0" rtlCol="0">
        <a:spAutoFit/>
      </a:bodyPr>
      <a:lstStyle>
        <a:defPPr>
          <a:lnSpc>
            <a:spcPct val="114000"/>
          </a:lnSpc>
          <a:defRPr sz="1600" dirty="0" err="1" smtClean="0">
            <a:latin typeface="+mn-lt"/>
          </a:defRPr>
        </a:defPPr>
      </a:lstStyle>
    </a:txDef>
  </a:objectDefaults>
  <a:extraClrSchemeLst/>
  <a:extLst>
    <a:ext uri="{05A4C25C-085E-4340-85A3-A5531E510DB2}">
      <thm15:themeFamily xmlns:thm15="http://schemas.microsoft.com/office/thememl/2012/main" name="Präsentation22" id="{F266FCC4-7D6D-1F4C-B467-8A21D017BCEF}" vid="{A724F04A-1212-AA4C-B6F1-157BE88DDFD7}"/>
    </a:ext>
  </a:extLst>
</a:theme>
</file>

<file path=ppt/theme/theme6.xml><?xml version="1.0" encoding="utf-8"?>
<a:theme xmlns:a="http://schemas.openxmlformats.org/drawingml/2006/main" name="Larissa-Design">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Larissa-Design">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TUM_Praesentation_p_v1_16-9</Template>
  <TotalTime>0</TotalTime>
  <Words>1073</Words>
  <Application>Microsoft Office PowerPoint</Application>
  <PresentationFormat>Bildschirmpräsentation (16:9)</PresentationFormat>
  <Paragraphs>142</Paragraphs>
  <Slides>22</Slides>
  <Notes>2</Notes>
  <HiddenSlides>0</HiddenSlides>
  <MMClips>0</MMClips>
  <ScaleCrop>false</ScaleCrop>
  <HeadingPairs>
    <vt:vector size="6" baseType="variant">
      <vt:variant>
        <vt:lpstr>Verwendete Schriftarten</vt:lpstr>
      </vt:variant>
      <vt:variant>
        <vt:i4>5</vt:i4>
      </vt:variant>
      <vt:variant>
        <vt:lpstr>Design</vt:lpstr>
      </vt:variant>
      <vt:variant>
        <vt:i4>5</vt:i4>
      </vt:variant>
      <vt:variant>
        <vt:lpstr>Folientitel</vt:lpstr>
      </vt:variant>
      <vt:variant>
        <vt:i4>22</vt:i4>
      </vt:variant>
    </vt:vector>
  </HeadingPairs>
  <TitlesOfParts>
    <vt:vector size="32" baseType="lpstr">
      <vt:lpstr>Arial</vt:lpstr>
      <vt:lpstr>Calibri</vt:lpstr>
      <vt:lpstr>Courier New</vt:lpstr>
      <vt:lpstr>Symbol</vt:lpstr>
      <vt:lpstr>Wingdings</vt:lpstr>
      <vt:lpstr>Title Money Shot</vt:lpstr>
      <vt:lpstr>Title White</vt:lpstr>
      <vt:lpstr>Inhalt</vt:lpstr>
      <vt:lpstr>Kapiteltrenner blau</vt:lpstr>
      <vt:lpstr>Kapiteltrenner schwarz</vt:lpstr>
      <vt:lpstr>Title Option (with money shot in background)</vt:lpstr>
      <vt:lpstr>Title Option (no image)</vt:lpstr>
      <vt:lpstr>Agenda</vt:lpstr>
      <vt:lpstr>Validity of the Master Slides</vt:lpstr>
      <vt:lpstr>Basis of the Master Slides</vt:lpstr>
      <vt:lpstr>PowerPoint-Präsentation</vt:lpstr>
      <vt:lpstr>Here is a Headline max. 2 lines</vt:lpstr>
      <vt:lpstr>Schrift</vt:lpstr>
      <vt:lpstr>Colours</vt:lpstr>
      <vt:lpstr>Text</vt:lpstr>
      <vt:lpstr>Images - General</vt:lpstr>
      <vt:lpstr>Enumeration</vt:lpstr>
      <vt:lpstr>Pictures</vt:lpstr>
      <vt:lpstr>Pictures</vt:lpstr>
      <vt:lpstr>Pictures</vt:lpstr>
      <vt:lpstr>Pictures</vt:lpstr>
      <vt:lpstr>Image format filling - maximum image size</vt:lpstr>
      <vt:lpstr>Non-format filling images</vt:lpstr>
      <vt:lpstr>Table – Example 1</vt:lpstr>
      <vt:lpstr>Table – Example 2</vt:lpstr>
      <vt:lpstr>Diagrams – Example 1</vt:lpstr>
      <vt:lpstr>Diagrams</vt:lpstr>
    </vt:vector>
  </TitlesOfParts>
  <Company>ETH Zuerich</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kathrind</dc:creator>
  <cp:lastModifiedBy>Tizian Rein</cp:lastModifiedBy>
  <cp:revision>5</cp:revision>
  <cp:lastPrinted>2015-07-30T14:04:45Z</cp:lastPrinted>
  <dcterms:created xsi:type="dcterms:W3CDTF">2019-06-13T08:51:16Z</dcterms:created>
  <dcterms:modified xsi:type="dcterms:W3CDTF">2025-05-14T16:38:15Z</dcterms:modified>
</cp:coreProperties>
</file>