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1" r:id="rId4"/>
    <p:sldId id="262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7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6AF30-827C-4F42-9B58-C49E917BEB26}" type="datetimeFigureOut">
              <a:rPr lang="it-IT" smtClean="0"/>
              <a:t>02/04/20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2802B-E981-3644-97D9-F7CC3922EBA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11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802B-E981-3644-97D9-F7CC3922EBA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78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802B-E981-3644-97D9-F7CC3922EBA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78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802B-E981-3644-97D9-F7CC3922EBA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789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802B-E981-3644-97D9-F7CC3922EBA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78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802B-E981-3644-97D9-F7CC3922EBA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78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802B-E981-3644-97D9-F7CC3922EBA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789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802B-E981-3644-97D9-F7CC3922EBA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78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9262-834C-C549-9F40-6643270AE1E0}" type="datetimeFigureOut">
              <a:rPr lang="it-IT" smtClean="0"/>
              <a:t>02/04/20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AF52-334E-2843-A633-EF1C5F8025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7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9262-834C-C549-9F40-6643270AE1E0}" type="datetimeFigureOut">
              <a:rPr lang="it-IT" smtClean="0"/>
              <a:t>02/04/20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AF52-334E-2843-A633-EF1C5F8025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21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9262-834C-C549-9F40-6643270AE1E0}" type="datetimeFigureOut">
              <a:rPr lang="it-IT" smtClean="0"/>
              <a:t>02/04/20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AF52-334E-2843-A633-EF1C5F8025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55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9262-834C-C549-9F40-6643270AE1E0}" type="datetimeFigureOut">
              <a:rPr lang="it-IT" smtClean="0"/>
              <a:t>02/04/20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AF52-334E-2843-A633-EF1C5F8025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15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9262-834C-C549-9F40-6643270AE1E0}" type="datetimeFigureOut">
              <a:rPr lang="it-IT" smtClean="0"/>
              <a:t>02/04/20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AF52-334E-2843-A633-EF1C5F8025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79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9262-834C-C549-9F40-6643270AE1E0}" type="datetimeFigureOut">
              <a:rPr lang="it-IT" smtClean="0"/>
              <a:t>02/04/20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AF52-334E-2843-A633-EF1C5F8025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96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9262-834C-C549-9F40-6643270AE1E0}" type="datetimeFigureOut">
              <a:rPr lang="it-IT" smtClean="0"/>
              <a:t>02/04/20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AF52-334E-2843-A633-EF1C5F8025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47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9262-834C-C549-9F40-6643270AE1E0}" type="datetimeFigureOut">
              <a:rPr lang="it-IT" smtClean="0"/>
              <a:t>02/04/20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AF52-334E-2843-A633-EF1C5F8025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31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9262-834C-C549-9F40-6643270AE1E0}" type="datetimeFigureOut">
              <a:rPr lang="it-IT" smtClean="0"/>
              <a:t>02/04/20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AF52-334E-2843-A633-EF1C5F8025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89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9262-834C-C549-9F40-6643270AE1E0}" type="datetimeFigureOut">
              <a:rPr lang="it-IT" smtClean="0"/>
              <a:t>02/04/20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AF52-334E-2843-A633-EF1C5F8025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29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9262-834C-C549-9F40-6643270AE1E0}" type="datetimeFigureOut">
              <a:rPr lang="it-IT" smtClean="0"/>
              <a:t>02/04/20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AF52-334E-2843-A633-EF1C5F8025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64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79262-834C-C549-9F40-6643270AE1E0}" type="datetimeFigureOut">
              <a:rPr lang="it-IT" smtClean="0"/>
              <a:t>02/04/20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0AF52-334E-2843-A633-EF1C5F8025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74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8492538" y="5810187"/>
            <a:ext cx="659171" cy="1063888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 rot="5400000">
            <a:off x="4097788" y="-4097789"/>
            <a:ext cx="948425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G_1953.jpe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61"/>
          <a:stretch/>
        </p:blipFill>
        <p:spPr>
          <a:xfrm>
            <a:off x="443242" y="733752"/>
            <a:ext cx="3754234" cy="3751175"/>
          </a:xfrm>
          <a:prstGeom prst="rect">
            <a:avLst/>
          </a:prstGeom>
          <a:ln w="57150" cmpd="sng">
            <a:solidFill>
              <a:schemeClr val="bg1">
                <a:lumMod val="85000"/>
              </a:schemeClr>
            </a:solidFill>
          </a:ln>
        </p:spPr>
      </p:pic>
      <p:sp>
        <p:nvSpPr>
          <p:cNvPr id="7" name="Rettangolo 6"/>
          <p:cNvSpPr/>
          <p:nvPr/>
        </p:nvSpPr>
        <p:spPr>
          <a:xfrm rot="5400000">
            <a:off x="4242414" y="73677"/>
            <a:ext cx="659171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533063" y="5810187"/>
            <a:ext cx="482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bg1">
                    <a:lumMod val="50000"/>
                  </a:schemeClr>
                </a:solidFill>
                <a:latin typeface="Andale Mono"/>
                <a:cs typeface="Andale Mono"/>
              </a:rPr>
              <a:t>1</a:t>
            </a:r>
            <a:endParaRPr lang="it-IT" sz="6000" dirty="0">
              <a:solidFill>
                <a:schemeClr val="bg1">
                  <a:lumMod val="50000"/>
                </a:schemeClr>
              </a:solidFill>
              <a:latin typeface="Andale Mono"/>
              <a:cs typeface="Andale Mono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43242" y="4565302"/>
            <a:ext cx="7868754" cy="2168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Beschreibung der Herstellungsprozesse: Übersicht</a:t>
            </a:r>
          </a:p>
          <a:p>
            <a:endParaRPr lang="de-DE" sz="400" dirty="0" smtClean="0">
              <a:latin typeface="Andale Mono"/>
              <a:cs typeface="Andale Mono"/>
            </a:endParaRPr>
          </a:p>
          <a:p>
            <a:pPr algn="just">
              <a:lnSpc>
                <a:spcPct val="80000"/>
              </a:lnSpc>
            </a:pP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chin"/>
                <a:cs typeface="Cochin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ochin"/>
              <a:cs typeface="Cochin"/>
            </a:endParaRPr>
          </a:p>
        </p:txBody>
      </p:sp>
      <p:pic>
        <p:nvPicPr>
          <p:cNvPr id="3" name="Immagine 2" descr="Unknown.p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70" b="100000" l="13439" r="868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3903"/>
          <a:stretch/>
        </p:blipFill>
        <p:spPr>
          <a:xfrm>
            <a:off x="80389" y="53818"/>
            <a:ext cx="1430885" cy="83030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437353" y="733752"/>
            <a:ext cx="4578032" cy="37511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594922" y="2266576"/>
            <a:ext cx="228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>
                    <a:lumMod val="75000"/>
                  </a:schemeClr>
                </a:solidFill>
                <a:latin typeface="Avenir Next Regular"/>
                <a:cs typeface="Avenir Next Regular"/>
              </a:rPr>
              <a:t>PLATZ ZUM ZEICHNEN</a:t>
            </a:r>
            <a:endParaRPr lang="it-IT" dirty="0">
              <a:solidFill>
                <a:schemeClr val="bg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100964" y="2174243"/>
            <a:ext cx="228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ARCHITEKTUR-OBERFLÄCHE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543431" y="102493"/>
            <a:ext cx="131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FORMAT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5" name="CasellaDiTesto 8"/>
          <p:cNvSpPr txBox="1"/>
          <p:nvPr/>
        </p:nvSpPr>
        <p:spPr>
          <a:xfrm>
            <a:off x="6267021" y="12840"/>
            <a:ext cx="28101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Darstellungstechnik </a:t>
            </a:r>
            <a:r>
              <a:rPr lang="de-DE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chin"/>
                <a:cs typeface="Cochin"/>
              </a:rPr>
              <a:t>xxxxxxxxx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ochin"/>
              <a:cs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189604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8492538" y="5810187"/>
            <a:ext cx="659171" cy="1063888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 rot="5400000">
            <a:off x="4097788" y="-4097789"/>
            <a:ext cx="948425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4242414" y="73677"/>
            <a:ext cx="659171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533063" y="5810187"/>
            <a:ext cx="482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bg1">
                    <a:lumMod val="50000"/>
                  </a:schemeClr>
                </a:solidFill>
                <a:latin typeface="Andale Mono"/>
                <a:cs typeface="Andale Mono"/>
              </a:rPr>
              <a:t>1</a:t>
            </a:r>
            <a:endParaRPr lang="it-IT" sz="6000" dirty="0">
              <a:solidFill>
                <a:schemeClr val="bg1">
                  <a:lumMod val="50000"/>
                </a:schemeClr>
              </a:solidFill>
              <a:latin typeface="Andale Mono"/>
              <a:cs typeface="Andale Mono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7930" y="4515817"/>
            <a:ext cx="7849196" cy="2168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Beschreibung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 der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Herstellungsprozesse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: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Schritt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 1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Courier New"/>
              <a:cs typeface="Courier New"/>
            </a:endParaRPr>
          </a:p>
          <a:p>
            <a:endParaRPr lang="en-GB" sz="400" dirty="0" smtClean="0">
              <a:latin typeface="Andale Mono"/>
              <a:cs typeface="Andale Mono"/>
            </a:endParaRPr>
          </a:p>
          <a:p>
            <a:pPr algn="just">
              <a:lnSpc>
                <a:spcPct val="80000"/>
              </a:lnSpc>
            </a:pP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chin"/>
                <a:cs typeface="Cochin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ochin"/>
              <a:cs typeface="Cochin"/>
            </a:endParaRPr>
          </a:p>
        </p:txBody>
      </p:sp>
      <p:pic>
        <p:nvPicPr>
          <p:cNvPr id="3" name="Immagine 2" descr="Unknown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0" b="100000" l="13439" r="868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3903"/>
          <a:stretch/>
        </p:blipFill>
        <p:spPr>
          <a:xfrm>
            <a:off x="80389" y="53818"/>
            <a:ext cx="1430885" cy="83030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567210" y="92907"/>
            <a:ext cx="228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FORMAT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437353" y="733752"/>
            <a:ext cx="4578032" cy="37511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443242" y="733752"/>
            <a:ext cx="3754234" cy="37511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594922" y="2266576"/>
            <a:ext cx="228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>
                    <a:lumMod val="75000"/>
                  </a:schemeClr>
                </a:solidFill>
                <a:latin typeface="Avenir Next Regular"/>
                <a:cs typeface="Avenir Next Regular"/>
              </a:rPr>
              <a:t>PLATZ ZUM ZEICHNEN</a:t>
            </a:r>
          </a:p>
        </p:txBody>
      </p:sp>
      <p:sp>
        <p:nvSpPr>
          <p:cNvPr id="18" name="CasellaDiTesto 15"/>
          <p:cNvSpPr txBox="1"/>
          <p:nvPr/>
        </p:nvSpPr>
        <p:spPr>
          <a:xfrm>
            <a:off x="795831" y="2128076"/>
            <a:ext cx="285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BILD ZUR VERANSCHAULICHUNG DES SCHRITTES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6356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8492538" y="5810187"/>
            <a:ext cx="659171" cy="1063888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 rot="5400000">
            <a:off x="4097788" y="-4097789"/>
            <a:ext cx="948425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4242414" y="73677"/>
            <a:ext cx="659171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533063" y="5810187"/>
            <a:ext cx="482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bg1">
                    <a:lumMod val="50000"/>
                  </a:schemeClr>
                </a:solidFill>
                <a:latin typeface="Andale Mono"/>
                <a:cs typeface="Andale Mono"/>
              </a:rPr>
              <a:t>1</a:t>
            </a:r>
            <a:endParaRPr lang="it-IT" sz="6000" dirty="0">
              <a:solidFill>
                <a:schemeClr val="bg1">
                  <a:lumMod val="50000"/>
                </a:schemeClr>
              </a:solidFill>
              <a:latin typeface="Andale Mono"/>
              <a:cs typeface="Andale Mono"/>
            </a:endParaRPr>
          </a:p>
        </p:txBody>
      </p:sp>
      <p:pic>
        <p:nvPicPr>
          <p:cNvPr id="3" name="Immagine 2" descr="Unknown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0" b="100000" l="13439" r="868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3903"/>
          <a:stretch/>
        </p:blipFill>
        <p:spPr>
          <a:xfrm>
            <a:off x="80389" y="53818"/>
            <a:ext cx="1430885" cy="83030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567210" y="92907"/>
            <a:ext cx="228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FORMAT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437353" y="733752"/>
            <a:ext cx="4578032" cy="37511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443242" y="733752"/>
            <a:ext cx="3754234" cy="37511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594922" y="2266576"/>
            <a:ext cx="228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>
                    <a:lumMod val="75000"/>
                  </a:schemeClr>
                </a:solidFill>
                <a:latin typeface="Avenir Next Regular"/>
                <a:cs typeface="Avenir Next Regular"/>
              </a:rPr>
              <a:t>PLATZ ZUM ZEICHNEN</a:t>
            </a:r>
          </a:p>
        </p:txBody>
      </p:sp>
      <p:sp>
        <p:nvSpPr>
          <p:cNvPr id="17" name="CasellaDiTesto 15"/>
          <p:cNvSpPr txBox="1"/>
          <p:nvPr/>
        </p:nvSpPr>
        <p:spPr>
          <a:xfrm>
            <a:off x="795831" y="2128076"/>
            <a:ext cx="285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BILD ZUR VERANSCHAULICHUNG DES SCHRITTES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97930" y="4515817"/>
            <a:ext cx="7849196" cy="2168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Beschreibung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 der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Herstellungsprozesse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: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Schritt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2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Courier New"/>
              <a:cs typeface="Courier New"/>
            </a:endParaRPr>
          </a:p>
          <a:p>
            <a:endParaRPr lang="en-GB" sz="400" dirty="0" smtClean="0">
              <a:latin typeface="Andale Mono"/>
              <a:cs typeface="Andale Mono"/>
            </a:endParaRPr>
          </a:p>
          <a:p>
            <a:pPr algn="just">
              <a:lnSpc>
                <a:spcPct val="80000"/>
              </a:lnSpc>
            </a:pP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chin"/>
                <a:cs typeface="Cochin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ochin"/>
              <a:cs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175674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8492538" y="5810187"/>
            <a:ext cx="659171" cy="1063888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 rot="5400000">
            <a:off x="4097788" y="-4097789"/>
            <a:ext cx="948425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4242414" y="73677"/>
            <a:ext cx="659171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533063" y="5810187"/>
            <a:ext cx="482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bg1">
                    <a:lumMod val="50000"/>
                  </a:schemeClr>
                </a:solidFill>
                <a:latin typeface="Andale Mono"/>
                <a:cs typeface="Andale Mono"/>
              </a:rPr>
              <a:t>1</a:t>
            </a:r>
            <a:endParaRPr lang="it-IT" sz="6000" dirty="0">
              <a:solidFill>
                <a:schemeClr val="bg1">
                  <a:lumMod val="50000"/>
                </a:schemeClr>
              </a:solidFill>
              <a:latin typeface="Andale Mono"/>
              <a:cs typeface="Andale Mono"/>
            </a:endParaRPr>
          </a:p>
        </p:txBody>
      </p:sp>
      <p:pic>
        <p:nvPicPr>
          <p:cNvPr id="3" name="Immagine 2" descr="Unknown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0" b="100000" l="13439" r="868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3903"/>
          <a:stretch/>
        </p:blipFill>
        <p:spPr>
          <a:xfrm>
            <a:off x="80389" y="53818"/>
            <a:ext cx="1430885" cy="83030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567210" y="92907"/>
            <a:ext cx="228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FORMAT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437353" y="733752"/>
            <a:ext cx="4578032" cy="37511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443242" y="733752"/>
            <a:ext cx="3754234" cy="37511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594922" y="2266576"/>
            <a:ext cx="228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>
                    <a:lumMod val="75000"/>
                  </a:schemeClr>
                </a:solidFill>
                <a:latin typeface="Avenir Next Regular"/>
                <a:cs typeface="Avenir Next Regular"/>
              </a:rPr>
              <a:t>PLATZ ZUM ZEICHNEN</a:t>
            </a:r>
          </a:p>
        </p:txBody>
      </p:sp>
      <p:sp>
        <p:nvSpPr>
          <p:cNvPr id="17" name="CasellaDiTesto 15"/>
          <p:cNvSpPr txBox="1"/>
          <p:nvPr/>
        </p:nvSpPr>
        <p:spPr>
          <a:xfrm>
            <a:off x="795831" y="2128076"/>
            <a:ext cx="285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BILD ZUR VERANSCHAULICHUNG DES SCHRITTES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97930" y="4515817"/>
            <a:ext cx="7849196" cy="2168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Beschreibung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 der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Herstellungsprozesse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: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Schritt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3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Courier New"/>
              <a:cs typeface="Courier New"/>
            </a:endParaRPr>
          </a:p>
          <a:p>
            <a:endParaRPr lang="en-GB" sz="400" dirty="0" smtClean="0">
              <a:latin typeface="Andale Mono"/>
              <a:cs typeface="Andale Mono"/>
            </a:endParaRPr>
          </a:p>
          <a:p>
            <a:pPr algn="just">
              <a:lnSpc>
                <a:spcPct val="80000"/>
              </a:lnSpc>
            </a:pP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chin"/>
                <a:cs typeface="Cochin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ochin"/>
              <a:cs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175674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8492538" y="5810187"/>
            <a:ext cx="659171" cy="1063888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 rot="5400000">
            <a:off x="4097788" y="-4097789"/>
            <a:ext cx="948425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4242414" y="73677"/>
            <a:ext cx="659171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533063" y="5810187"/>
            <a:ext cx="482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bg1">
                    <a:lumMod val="50000"/>
                  </a:schemeClr>
                </a:solidFill>
                <a:latin typeface="Andale Mono"/>
                <a:cs typeface="Andale Mono"/>
              </a:rPr>
              <a:t>1</a:t>
            </a:r>
            <a:endParaRPr lang="it-IT" sz="6000" dirty="0">
              <a:solidFill>
                <a:schemeClr val="bg1">
                  <a:lumMod val="50000"/>
                </a:schemeClr>
              </a:solidFill>
              <a:latin typeface="Andale Mono"/>
              <a:cs typeface="Andale Mono"/>
            </a:endParaRPr>
          </a:p>
        </p:txBody>
      </p:sp>
      <p:pic>
        <p:nvPicPr>
          <p:cNvPr id="3" name="Immagine 2" descr="Unknown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0" b="100000" l="13439" r="868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3903"/>
          <a:stretch/>
        </p:blipFill>
        <p:spPr>
          <a:xfrm>
            <a:off x="80389" y="53818"/>
            <a:ext cx="1430885" cy="83030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567210" y="92907"/>
            <a:ext cx="228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FORMAT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437353" y="733752"/>
            <a:ext cx="4578032" cy="37511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443242" y="733752"/>
            <a:ext cx="3754234" cy="37511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594922" y="2266576"/>
            <a:ext cx="228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>
                    <a:lumMod val="75000"/>
                  </a:schemeClr>
                </a:solidFill>
                <a:latin typeface="Avenir Next Regular"/>
                <a:cs typeface="Avenir Next Regular"/>
              </a:rPr>
              <a:t>PLATZ ZUM ZEICHNEN</a:t>
            </a:r>
          </a:p>
        </p:txBody>
      </p:sp>
      <p:sp>
        <p:nvSpPr>
          <p:cNvPr id="18" name="CasellaDiTesto 15"/>
          <p:cNvSpPr txBox="1"/>
          <p:nvPr/>
        </p:nvSpPr>
        <p:spPr>
          <a:xfrm>
            <a:off x="795831" y="2128076"/>
            <a:ext cx="285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BILD ZUR VERANSCHAULICHUNG DES SCHRITTES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97930" y="4515817"/>
            <a:ext cx="7849196" cy="2168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Beschreibung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 der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Herstellungsprozesse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: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Schritt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4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Courier New"/>
              <a:cs typeface="Courier New"/>
            </a:endParaRPr>
          </a:p>
          <a:p>
            <a:endParaRPr lang="en-GB" sz="400" dirty="0" smtClean="0">
              <a:latin typeface="Andale Mono"/>
              <a:cs typeface="Andale Mono"/>
            </a:endParaRPr>
          </a:p>
          <a:p>
            <a:pPr algn="just">
              <a:lnSpc>
                <a:spcPct val="80000"/>
              </a:lnSpc>
            </a:pP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chin"/>
                <a:cs typeface="Cochin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ochin"/>
              <a:cs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357142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8492538" y="5810187"/>
            <a:ext cx="659171" cy="1063888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 rot="5400000">
            <a:off x="4097788" y="-4097789"/>
            <a:ext cx="948425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4242414" y="73677"/>
            <a:ext cx="659171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533063" y="5810187"/>
            <a:ext cx="482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bg1">
                    <a:lumMod val="50000"/>
                  </a:schemeClr>
                </a:solidFill>
                <a:latin typeface="Andale Mono"/>
                <a:cs typeface="Andale Mono"/>
              </a:rPr>
              <a:t>1</a:t>
            </a:r>
            <a:endParaRPr lang="it-IT" sz="6000" dirty="0">
              <a:solidFill>
                <a:schemeClr val="bg1">
                  <a:lumMod val="50000"/>
                </a:schemeClr>
              </a:solidFill>
              <a:latin typeface="Andale Mono"/>
              <a:cs typeface="Andale Mono"/>
            </a:endParaRPr>
          </a:p>
        </p:txBody>
      </p:sp>
      <p:pic>
        <p:nvPicPr>
          <p:cNvPr id="3" name="Immagine 2" descr="Unknown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0" b="100000" l="13439" r="868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3903"/>
          <a:stretch/>
        </p:blipFill>
        <p:spPr>
          <a:xfrm>
            <a:off x="80389" y="53818"/>
            <a:ext cx="1430885" cy="83030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567210" y="92907"/>
            <a:ext cx="228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FORMAT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437353" y="733752"/>
            <a:ext cx="4578032" cy="37511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443242" y="733752"/>
            <a:ext cx="3754234" cy="37511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594922" y="2266576"/>
            <a:ext cx="228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>
                    <a:lumMod val="75000"/>
                  </a:schemeClr>
                </a:solidFill>
                <a:latin typeface="Avenir Next Regular"/>
                <a:cs typeface="Avenir Next Regular"/>
              </a:rPr>
              <a:t>PLATZ ZUM ZEICHNEN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95831" y="2128076"/>
            <a:ext cx="285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BILD ZUR VERANSCHAULICHUNG DES SCHRITTES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97930" y="4515817"/>
            <a:ext cx="7849196" cy="2168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Beschreibung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 der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Herstellungsprozesse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: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Schritt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5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Courier New"/>
              <a:cs typeface="Courier New"/>
            </a:endParaRPr>
          </a:p>
          <a:p>
            <a:endParaRPr lang="en-GB" sz="400" dirty="0" smtClean="0">
              <a:latin typeface="Andale Mono"/>
              <a:cs typeface="Andale Mono"/>
            </a:endParaRPr>
          </a:p>
          <a:p>
            <a:pPr algn="just">
              <a:lnSpc>
                <a:spcPct val="80000"/>
              </a:lnSpc>
            </a:pP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chin"/>
                <a:cs typeface="Cochin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Cochin"/>
              <a:cs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143550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8492538" y="5810187"/>
            <a:ext cx="659171" cy="1063888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 rot="5400000">
            <a:off x="4097788" y="-4097789"/>
            <a:ext cx="948425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4242414" y="73677"/>
            <a:ext cx="659171" cy="914400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533063" y="5810187"/>
            <a:ext cx="482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bg1">
                    <a:lumMod val="50000"/>
                  </a:schemeClr>
                </a:solidFill>
                <a:latin typeface="Andale Mono"/>
                <a:cs typeface="Andale Mono"/>
              </a:rPr>
              <a:t>1</a:t>
            </a:r>
            <a:endParaRPr lang="it-IT" sz="6000" dirty="0">
              <a:solidFill>
                <a:schemeClr val="bg1">
                  <a:lumMod val="50000"/>
                </a:schemeClr>
              </a:solidFill>
              <a:latin typeface="Andale Mono"/>
              <a:cs typeface="Andale Mono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82471" y="1193771"/>
            <a:ext cx="8029525" cy="1404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Verwendete Literatur und Websites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Courier New"/>
              <a:cs typeface="Courier New"/>
            </a:endParaRPr>
          </a:p>
          <a:p>
            <a:endParaRPr lang="en-GB" sz="400" dirty="0" smtClean="0">
              <a:latin typeface="Andale Mono"/>
              <a:cs typeface="Andale Mono"/>
            </a:endParaRPr>
          </a:p>
          <a:p>
            <a:pPr marL="342900" indent="-342900">
              <a:lnSpc>
                <a:spcPct val="80000"/>
              </a:lnSpc>
              <a:buAutoNum type="arabicPeriod"/>
            </a:pP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chin"/>
                <a:cs typeface="Cochin"/>
              </a:rPr>
              <a:t>xxxxxxxxxxxxxxxxxxxxxxxxxxxxxxxxxxxxxxxxxxxxxxxxxxxxxxxxxxxxxxxxxxxxxxxxxxxxxxxxxxxxxxxxxxxx</a:t>
            </a:r>
          </a:p>
          <a:p>
            <a:pPr marL="342900" indent="-342900">
              <a:lnSpc>
                <a:spcPct val="80000"/>
              </a:lnSpc>
              <a:buAutoNum type="arabicPeriod"/>
            </a:pP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chin"/>
                <a:cs typeface="Cochin"/>
              </a:rPr>
              <a:t>xxxxxxxxxxxxxxxxxxxxxxxxxxxxxxxxxxxxxxxxxxxxxxxxxxxxxxxxxxxxxxxxxxxxxxxxxxxxxxxxxxxxxxxxxxx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Cochin"/>
              <a:cs typeface="Cochin"/>
            </a:endParaRPr>
          </a:p>
        </p:txBody>
      </p:sp>
      <p:pic>
        <p:nvPicPr>
          <p:cNvPr id="3" name="Immagine 2" descr="Unknown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0" b="100000" l="13439" r="868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3903"/>
          <a:stretch/>
        </p:blipFill>
        <p:spPr>
          <a:xfrm>
            <a:off x="80389" y="53818"/>
            <a:ext cx="1430885" cy="83030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567210" y="92907"/>
            <a:ext cx="228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venir Next Regular"/>
                <a:cs typeface="Avenir Next Regular"/>
              </a:rPr>
              <a:t>FORMAT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204678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122</Words>
  <Application>Microsoft Macintosh PowerPoint</Application>
  <PresentationFormat>Presentazione su schermo (4:3)</PresentationFormat>
  <Paragraphs>57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Roberta Fonti</dc:creator>
  <cp:lastModifiedBy>Roberta Fonti</cp:lastModifiedBy>
  <cp:revision>30</cp:revision>
  <dcterms:created xsi:type="dcterms:W3CDTF">2020-03-30T22:30:49Z</dcterms:created>
  <dcterms:modified xsi:type="dcterms:W3CDTF">2020-04-03T09:58:15Z</dcterms:modified>
</cp:coreProperties>
</file>