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AF30-827C-4F42-9B58-C49E917BEB26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802B-E981-3644-97D9-F7CC3922EB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5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7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96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47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1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89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29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4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9262-834C-C549-9F40-6643270AE1E0}" type="datetimeFigureOut">
              <a:rPr lang="it-IT" smtClean="0"/>
              <a:t>03/04/20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G_1953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61"/>
          <a:stretch/>
        </p:blipFill>
        <p:spPr>
          <a:xfrm>
            <a:off x="443242" y="733752"/>
            <a:ext cx="3754234" cy="3751175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27615" y="4510873"/>
            <a:ext cx="7863671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Description of manufacturing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processes: Overview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67021" y="12840"/>
            <a:ext cx="28101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Rendering Technique</a:t>
            </a:r>
          </a:p>
          <a:p>
            <a:pPr algn="r"/>
            <a:r>
              <a:rPr lang="it-IT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94922" y="22665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SPACE TO DRAW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00964" y="2174243"/>
            <a:ext cx="22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ARCHITECTURAL SURFACE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MODEL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43431" y="102493"/>
            <a:ext cx="131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604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594922" y="22665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SPACE TO DRAW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13506" y="2289983"/>
            <a:ext cx="22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PICTURE ILLUSTRATING THE STEP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7615" y="4510873"/>
            <a:ext cx="7863671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Description of manufacturing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processes: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tep 1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36356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SPACE TO DRAW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13506" y="2289983"/>
            <a:ext cx="22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PICTURE ILLUSTRATING THE STEP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27615" y="4510873"/>
            <a:ext cx="7863671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Description of manufacturing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processes: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tep 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75674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SPACE TO DRAW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13506" y="2289983"/>
            <a:ext cx="22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PICTURE ILLUSTRATING THE STEP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27615" y="4510873"/>
            <a:ext cx="7863671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Description of manufacturing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processes: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tep 3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75674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SPACE TO DRAW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13506" y="2289983"/>
            <a:ext cx="22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PICTURE ILLUSTRATING THE STEP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7615" y="4510873"/>
            <a:ext cx="7863671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Description of manufacturing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processes: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tep 4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57142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SPACE TO DRAW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13506" y="2289983"/>
            <a:ext cx="22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PICTURE ILLUSTRATING THE STEP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7615" y="4510873"/>
            <a:ext cx="7863671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Description of manufacturing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processes: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tep 5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43550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2471" y="1193771"/>
            <a:ext cx="8029525" cy="140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Reference Literature and web links 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</a:t>
            </a: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0467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125</Words>
  <Application>Microsoft Macintosh PowerPoint</Application>
  <PresentationFormat>Presentazione su schermo (4:3)</PresentationFormat>
  <Paragraphs>59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Roberta Fonti</dc:creator>
  <cp:lastModifiedBy>Roberta Fonti</cp:lastModifiedBy>
  <cp:revision>20</cp:revision>
  <dcterms:created xsi:type="dcterms:W3CDTF">2020-03-30T22:30:49Z</dcterms:created>
  <dcterms:modified xsi:type="dcterms:W3CDTF">2020-04-03T09:36:38Z</dcterms:modified>
</cp:coreProperties>
</file>